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03/05/2020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eckyu7vvME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961" y="4943702"/>
            <a:ext cx="2655139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261572"/>
            <a:ext cx="8420100" cy="854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/>
              <a:t>UN DONO SPECIALE!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510988" y="2782722"/>
            <a:ext cx="26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91" y="2115672"/>
            <a:ext cx="3566067" cy="44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2867" y="220734"/>
            <a:ext cx="6317516" cy="638467"/>
          </a:xfrm>
        </p:spPr>
        <p:txBody>
          <a:bodyPr>
            <a:normAutofit/>
          </a:bodyPr>
          <a:lstStyle/>
          <a:p>
            <a:r>
              <a:rPr lang="it-IT" sz="3600" dirty="0"/>
              <a:t>UN DONO SPECIALE!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9" y="917933"/>
            <a:ext cx="8796472" cy="567255"/>
          </a:xfrm>
        </p:spPr>
        <p:txBody>
          <a:bodyPr>
            <a:normAutofit fontScale="55000" lnSpcReduction="20000"/>
          </a:bodyPr>
          <a:lstStyle/>
          <a:p>
            <a:r>
              <a:rPr lang="it-IT" sz="2800" b="1" i="1" dirty="0">
                <a:latin typeface="+mj-lt"/>
                <a:ea typeface="+mj-ea"/>
                <a:cs typeface="+mj-cs"/>
              </a:rPr>
              <a:t>CREA UN ORIGINALE "VASETTO MULTICOLOR" CON SALE COLORATO PER UNA MAGICA SORPRESA ALLA MAMMA. </a:t>
            </a:r>
            <a:endParaRPr lang="it-IT" sz="2800" b="1" i="1" dirty="0" smtClean="0">
              <a:latin typeface="+mj-lt"/>
              <a:ea typeface="+mj-ea"/>
              <a:cs typeface="+mj-cs"/>
            </a:endParaRPr>
          </a:p>
          <a:p>
            <a:r>
              <a:rPr lang="it-IT" sz="2800" b="1" i="1" dirty="0" smtClean="0">
                <a:latin typeface="+mj-lt"/>
                <a:ea typeface="+mj-ea"/>
                <a:cs typeface="+mj-cs"/>
              </a:rPr>
              <a:t>Ecco </a:t>
            </a:r>
            <a:r>
              <a:rPr lang="it-IT" sz="2800" b="1" i="1" dirty="0">
                <a:latin typeface="+mj-lt"/>
                <a:ea typeface="+mj-ea"/>
                <a:cs typeface="+mj-cs"/>
              </a:rPr>
              <a:t>come fare!</a:t>
            </a:r>
            <a:endParaRPr lang="it-IT" sz="2800" b="1" i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857597" y="2137004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2182115" y="2345940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WhatsApp Audio 2020-05-03 at 15.58.33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2095" y="2041140"/>
            <a:ext cx="609600" cy="609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2" b="23668"/>
          <a:stretch/>
        </p:blipFill>
        <p:spPr>
          <a:xfrm>
            <a:off x="4189820" y="1523405"/>
            <a:ext cx="2111665" cy="20166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b="29205"/>
          <a:stretch/>
        </p:blipFill>
        <p:spPr>
          <a:xfrm>
            <a:off x="7114410" y="1523405"/>
            <a:ext cx="2010579" cy="164507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8"/>
          <a:stretch/>
        </p:blipFill>
        <p:spPr>
          <a:xfrm>
            <a:off x="357345" y="3252313"/>
            <a:ext cx="1940069" cy="206914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"/>
          <a:stretch/>
        </p:blipFill>
        <p:spPr>
          <a:xfrm>
            <a:off x="2532642" y="4123765"/>
            <a:ext cx="1688506" cy="240559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7"/>
          <a:stretch/>
        </p:blipFill>
        <p:spPr>
          <a:xfrm>
            <a:off x="4788730" y="3861943"/>
            <a:ext cx="2147010" cy="265720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" b="31985"/>
          <a:stretch/>
        </p:blipFill>
        <p:spPr>
          <a:xfrm>
            <a:off x="7344713" y="4123765"/>
            <a:ext cx="2394021" cy="239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137" y="608953"/>
            <a:ext cx="8420100" cy="1354317"/>
          </a:xfrm>
        </p:spPr>
        <p:txBody>
          <a:bodyPr>
            <a:noAutofit/>
          </a:bodyPr>
          <a:lstStyle/>
          <a:p>
            <a:r>
              <a:rPr lang="it-IT" sz="4000" i="1" dirty="0"/>
              <a:t>ECCO....UN MAGNIFICO REGALO  </a:t>
            </a:r>
            <a:r>
              <a:rPr lang="it-IT" sz="4000" i="1" dirty="0" smtClean="0"/>
              <a:t/>
            </a:r>
            <a:br>
              <a:rPr lang="it-IT" sz="4000" i="1" dirty="0" smtClean="0"/>
            </a:br>
            <a:r>
              <a:rPr lang="it-IT" sz="4000" i="1" dirty="0" smtClean="0"/>
              <a:t>PER </a:t>
            </a:r>
            <a:r>
              <a:rPr lang="it-IT" sz="4000" i="1" dirty="0"/>
              <a:t>UNA MAMMA SPECIALE!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9"/>
          <a:stretch/>
        </p:blipFill>
        <p:spPr>
          <a:xfrm>
            <a:off x="3191436" y="2161521"/>
            <a:ext cx="3369585" cy="380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7551"/>
            <a:ext cx="8615082" cy="1382990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ASCOLTA, MEMORIZZA E RIPETI LA SIMPATICA CANZONE "ALLA MAMMA":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UNA </a:t>
            </a:r>
            <a:r>
              <a:rPr lang="it-IT" sz="2800" dirty="0"/>
              <a:t>DEDICA PER RICAMBIARE AL SUO IMMENSO AMORE!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56094" y="5888922"/>
            <a:ext cx="4244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Buon lavoro e felice festa della mamma!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73503" y="3513274"/>
            <a:ext cx="3181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youtu.be/eckyu7vvME8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373503" y="2329365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980845" y="2869996"/>
            <a:ext cx="238355" cy="357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27" y="2266612"/>
            <a:ext cx="5250055" cy="29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95</Words>
  <Application>Microsoft Office PowerPoint</Application>
  <PresentationFormat>A4 (21x29,7 cm)</PresentationFormat>
  <Paragraphs>15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Plesso «Siciliano»</vt:lpstr>
      <vt:lpstr>UN DONO SPECIALE!</vt:lpstr>
      <vt:lpstr>ECCO....UN MAGNIFICO REGALO   PER UNA MAMMA SPECIALE!</vt:lpstr>
      <vt:lpstr>ASCOLTA, MEMORIZZA E RIPETI LA SIMPATICA CANZONE "ALLA MAMMA":  UNA DEDICA PER RICAMBIARE AL SUO IMMENSO AMORE!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13</cp:revision>
  <dcterms:created xsi:type="dcterms:W3CDTF">2020-03-26T16:54:43Z</dcterms:created>
  <dcterms:modified xsi:type="dcterms:W3CDTF">2020-05-03T18:39:06Z</dcterms:modified>
</cp:coreProperties>
</file>