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77EBD-88BF-4024-B435-C9A3892B6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437979-B83E-4925-914B-E0E77BED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C5B6EB-693C-4E79-B6E6-172E96EB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6B16DF-0D34-4DF9-9E16-51515F0CF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EEA69-9F2C-41B0-9857-A93EBF654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56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B49FB5-8A66-4132-A60D-A46A353C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2EA795A-0AD7-4E95-9518-7DB1C57FD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B35B09-5439-4914-9B5E-6F0BC81B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E48EE7-E634-459D-82C9-059149B17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4CF373-7739-4352-BBB9-22605DC27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62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550F60-4B5D-4BAB-BB35-EDF89B9937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231C71-9707-41BC-8E60-B80C46F2A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570A41-8E21-4199-B332-CE3B20EB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DF6CDC-76D8-4235-80B9-584461DCE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B63605-853A-48E2-8CB1-C9A8A255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21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C1657A-C00B-4092-94A6-9FF02F3D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C04247-16B2-4B41-93C3-67A9B5845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75187D-8233-4C0E-8F9A-5ECACE4BB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D49093-15EC-4B5F-84D6-BCEF8F11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80AB1E-5C2D-4CA7-BDD1-C4184431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0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A0FEEC-2E8E-4D2B-875B-BEDB10E5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E45C49-4860-4651-A32F-C56EE9993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289E61-661F-47C0-BBA4-1AFDBFCA0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E68462-2107-4EF4-AD86-337B275D9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306836-1FE9-406E-8C88-785D5A5BE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64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4C6326-0691-48BB-B66E-750F8E546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4896DC-F527-4A9C-9B07-32CB8442F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E47D96-0AE7-4CD1-BAE8-675E6DB2B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32318B-D788-49DD-866B-36DE464B7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DA3780-9573-4FEF-88A5-367D6DBC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65FE23-46ED-4395-A048-936F2399E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23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BBD719-B9EE-4875-B9CE-77E5406F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497D22-32AD-4FB0-B2D0-C0A09C4F2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DE83FA-875C-4723-82C6-2C095DC65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EE1CCCD-6BDF-4EDA-BAC8-629C4254C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464465F-1338-4D31-8C13-3F9ECEEE36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501E54-9FB4-4CF5-AB69-CBBA46C0C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00E1A05-BFCD-4976-A730-381595F3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0BCBD45-FF6E-4807-B86B-AAF8FE57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14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D53B28-F359-4102-9DC3-0400AB36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249CB69-5D3C-4C47-A709-6720A9925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62163A3-B5F2-4E7F-B724-A8146693F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C26A0F-0F95-4F0B-BED2-C50EDC96B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50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4ECF3C2-EDE1-4CF9-96DF-8D110F3E5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F13BB93-DFEB-4315-865A-3492FB4C9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CF9E347-76DF-42C5-9454-F0CF4BFB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247A1A-5114-4BA5-92F4-72259AD3E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1BE047-6C53-4720-8B86-33358DF55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16C00B-4F61-49B7-800C-472606190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3F6558-757C-403C-858C-86B8ACD7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8B671D-7A4D-469B-A0F5-92654B438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3D87632-AB12-4E55-9802-528A37981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43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3F0A51-F6A2-4896-BA65-6C80772B8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EC2FBD5-FA7A-41D5-80B9-1A96B478D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B86B039-FBDF-4DC6-A032-1FDBAB09C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2139D4-856D-433F-BEDF-21396EC9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9DAA24-E3AC-42D2-9E79-9C63CDF2C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36717D-11EB-4823-A7DD-7CDA8904D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04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73D5DC2-0E86-4B4B-9394-03BE1A30D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836F04-0E10-450F-8F2D-5214F9BB5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0E33CD-3ED1-4E9B-B6EF-5DFEF691F8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9631-AF6A-4936-BB09-100AE4474153}" type="datetimeFigureOut">
              <a:rPr lang="it-IT" smtClean="0"/>
              <a:t>05/05/2020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A6DF78-4CC9-499C-A184-47E8AB37B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62FF71-A683-4333-B3CB-3FE11FB34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72EB1-1963-4670-B940-FE7CC5B38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26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BE561D98-9B5F-44D0-B618-71A4111E73A1}"/>
              </a:ext>
            </a:extLst>
          </p:cNvPr>
          <p:cNvSpPr/>
          <p:nvPr/>
        </p:nvSpPr>
        <p:spPr>
          <a:xfrm>
            <a:off x="553457" y="2238466"/>
            <a:ext cx="11085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CREO UN GIOIELLO PER TE, MAMMA !</a:t>
            </a:r>
          </a:p>
        </p:txBody>
      </p:sp>
    </p:spTree>
    <p:extLst>
      <p:ext uri="{BB962C8B-B14F-4D97-AF65-F5344CB8AC3E}">
        <p14:creationId xmlns:p14="http://schemas.microsoft.com/office/powerpoint/2010/main" val="415399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avolo, tenendo, racchetta, pronto&#10;&#10;Descrizione generata automaticamente">
            <a:extLst>
              <a:ext uri="{FF2B5EF4-FFF2-40B4-BE49-F238E27FC236}">
                <a16:creationId xmlns:a16="http://schemas.microsoft.com/office/drawing/2014/main" id="{570E2B03-C6D1-4C7C-94BC-B00177C56C0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08240"/>
            <a:ext cx="8311660" cy="403904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A4565263-6EC4-452E-A057-2812CBDF3A89}"/>
              </a:ext>
            </a:extLst>
          </p:cNvPr>
          <p:cNvSpPr txBox="1"/>
          <p:nvPr/>
        </p:nvSpPr>
        <p:spPr>
          <a:xfrm>
            <a:off x="194601" y="239151"/>
            <a:ext cx="81170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 OCCORRE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D963154-C836-47D5-93EA-6B5737C721C3}"/>
              </a:ext>
            </a:extLst>
          </p:cNvPr>
          <p:cNvSpPr txBox="1"/>
          <p:nvPr/>
        </p:nvSpPr>
        <p:spPr>
          <a:xfrm>
            <a:off x="8311660" y="520505"/>
            <a:ext cx="38803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3200" dirty="0"/>
              <a:t>PASTA TUBETTI (TOSTATA IN PADELLA)</a:t>
            </a:r>
          </a:p>
          <a:p>
            <a:pPr marL="285750" indent="-285750">
              <a:buFontTx/>
              <a:buChar char="-"/>
            </a:pPr>
            <a:r>
              <a:rPr lang="it-IT" sz="3200" dirty="0"/>
              <a:t>FILO NAYLON (LUNGHEZZA PER UNA COLLANA )</a:t>
            </a:r>
          </a:p>
          <a:p>
            <a:pPr marL="285750" indent="-285750">
              <a:buFontTx/>
              <a:buChar char="-"/>
            </a:pPr>
            <a:r>
              <a:rPr lang="it-IT" sz="3200" dirty="0"/>
              <a:t>FORBICI</a:t>
            </a:r>
          </a:p>
          <a:p>
            <a:pPr marL="285750" indent="-285750">
              <a:buFontTx/>
              <a:buChar char="-"/>
            </a:pPr>
            <a:r>
              <a:rPr lang="it-IT" sz="3200" dirty="0"/>
              <a:t>PENNA ( ROTONDA SENZA RILIEVI)</a:t>
            </a:r>
          </a:p>
          <a:p>
            <a:pPr marL="285750" indent="-285750">
              <a:buFontTx/>
              <a:buChar char="-"/>
            </a:pPr>
            <a:r>
              <a:rPr lang="it-IT" sz="3200" dirty="0"/>
              <a:t>FILO IN OTTONE ( O FILO SOTTILE  DI FERRO)</a:t>
            </a:r>
          </a:p>
        </p:txBody>
      </p:sp>
    </p:spTree>
    <p:extLst>
      <p:ext uri="{BB962C8B-B14F-4D97-AF65-F5344CB8AC3E}">
        <p14:creationId xmlns:p14="http://schemas.microsoft.com/office/powerpoint/2010/main" val="27091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dilegno, sedendo, nero, marrone&#10;&#10;Descrizione generata automaticamente">
            <a:extLst>
              <a:ext uri="{FF2B5EF4-FFF2-40B4-BE49-F238E27FC236}">
                <a16:creationId xmlns:a16="http://schemas.microsoft.com/office/drawing/2014/main" id="{49C9DD57-2F2D-4BD7-AE40-CA1E797E7D8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560" y="3429000"/>
            <a:ext cx="6280051" cy="3051788"/>
          </a:xfrm>
          <a:prstGeom prst="rect">
            <a:avLst/>
          </a:prstGeom>
        </p:spPr>
      </p:pic>
      <p:pic>
        <p:nvPicPr>
          <p:cNvPr id="7" name="Immagine 6" descr="Immagine che contiene edificio, inpiedi, dilegno, sedendo&#10;&#10;Descrizione generata automaticamente">
            <a:extLst>
              <a:ext uri="{FF2B5EF4-FFF2-40B4-BE49-F238E27FC236}">
                <a16:creationId xmlns:a16="http://schemas.microsoft.com/office/drawing/2014/main" id="{9451EC4B-08F8-4CB3-B551-0D19AF9BB74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584482" y="2797479"/>
            <a:ext cx="4846317" cy="2768292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01EE6157-8C2F-4149-80AF-83C9901A6B40}"/>
              </a:ext>
            </a:extLst>
          </p:cNvPr>
          <p:cNvSpPr txBox="1"/>
          <p:nvPr/>
        </p:nvSpPr>
        <p:spPr>
          <a:xfrm>
            <a:off x="393895" y="436098"/>
            <a:ext cx="3530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STEP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A3E4F48-6B4B-4FFA-B54E-ABFD2F9C5E4C}"/>
              </a:ext>
            </a:extLst>
          </p:cNvPr>
          <p:cNvSpPr txBox="1"/>
          <p:nvPr/>
        </p:nvSpPr>
        <p:spPr>
          <a:xfrm>
            <a:off x="393895" y="1420837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- AVVOLGERE IL FILO INTORNO ALLA PENNA CREANDO UN CERCHIO. PER CHIUDERE FAI RUOTARE LA PENNA </a:t>
            </a:r>
          </a:p>
        </p:txBody>
      </p:sp>
    </p:spTree>
    <p:extLst>
      <p:ext uri="{BB962C8B-B14F-4D97-AF65-F5344CB8AC3E}">
        <p14:creationId xmlns:p14="http://schemas.microsoft.com/office/powerpoint/2010/main" val="15917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dilegno, luce, sedendo, scuro&#10;&#10;Descrizione generata automaticamente">
            <a:extLst>
              <a:ext uri="{FF2B5EF4-FFF2-40B4-BE49-F238E27FC236}">
                <a16:creationId xmlns:a16="http://schemas.microsoft.com/office/drawing/2014/main" id="{2F479DB9-0BCF-4F8A-9D70-588A01C546B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142662" y="2218790"/>
            <a:ext cx="5859498" cy="284742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E5302DB-788F-446E-8720-8D33A74FB4AB}"/>
              </a:ext>
            </a:extLst>
          </p:cNvPr>
          <p:cNvSpPr txBox="1"/>
          <p:nvPr/>
        </p:nvSpPr>
        <p:spPr>
          <a:xfrm>
            <a:off x="422031" y="712751"/>
            <a:ext cx="73152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STEP 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sz="3200" dirty="0"/>
              <a:t>CON IL RESTANTE DEL FILO MODELLALO CREANDO UN CUORE.</a:t>
            </a:r>
          </a:p>
          <a:p>
            <a:pPr marL="285750" indent="-285750">
              <a:buFontTx/>
              <a:buChar char="-"/>
            </a:pPr>
            <a:r>
              <a:rPr lang="it-IT" sz="3200" dirty="0"/>
              <a:t>UNISCI LA PUNTA DEL CUORE, SIGILLALA E INSERISCI UN TUBETTO </a:t>
            </a:r>
          </a:p>
          <a:p>
            <a:pPr marL="285750" indent="-285750">
              <a:buFontTx/>
              <a:buChar char="-"/>
            </a:pPr>
            <a:r>
              <a:rPr lang="it-IT" sz="3200" dirty="0"/>
              <a:t>INSERIRE  IL FILO DI NAYLON NELLA PARTE SUPERIORE DEL CUORE (CERCHIO)</a:t>
            </a:r>
          </a:p>
        </p:txBody>
      </p:sp>
    </p:spTree>
    <p:extLst>
      <p:ext uri="{BB962C8B-B14F-4D97-AF65-F5344CB8AC3E}">
        <p14:creationId xmlns:p14="http://schemas.microsoft.com/office/powerpoint/2010/main" val="2704555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dilegno, catena, bosco, tavolo&#10;&#10;Descrizione generata automaticamente">
            <a:extLst>
              <a:ext uri="{FF2B5EF4-FFF2-40B4-BE49-F238E27FC236}">
                <a16:creationId xmlns:a16="http://schemas.microsoft.com/office/drawing/2014/main" id="{9C0D7D1E-C8A4-4F6E-8466-B8CD4D72F8D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602"/>
          <a:stretch/>
        </p:blipFill>
        <p:spPr>
          <a:xfrm rot="5400000">
            <a:off x="6849444" y="1422362"/>
            <a:ext cx="5486400" cy="3513877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E8EC18-B1BB-479C-B98C-516A2835D490}"/>
              </a:ext>
            </a:extLst>
          </p:cNvPr>
          <p:cNvSpPr txBox="1"/>
          <p:nvPr/>
        </p:nvSpPr>
        <p:spPr>
          <a:xfrm>
            <a:off x="745588" y="787791"/>
            <a:ext cx="64570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STEP</a:t>
            </a:r>
          </a:p>
          <a:p>
            <a:pPr marL="285750" indent="-285750">
              <a:buFontTx/>
              <a:buChar char="-"/>
            </a:pPr>
            <a:r>
              <a:rPr lang="it-IT" sz="3600" dirty="0"/>
              <a:t>INFILA I TUBETTI</a:t>
            </a:r>
          </a:p>
          <a:p>
            <a:pPr marL="285750" indent="-285750">
              <a:buFontTx/>
              <a:buChar char="-"/>
            </a:pPr>
            <a:r>
              <a:rPr lang="it-IT" sz="3600" dirty="0"/>
              <a:t>UNA VOLTA COMPLETATA FAI UN NODO ALLE DUE ESTREMITA’</a:t>
            </a:r>
          </a:p>
        </p:txBody>
      </p:sp>
    </p:spTree>
    <p:extLst>
      <p:ext uri="{BB962C8B-B14F-4D97-AF65-F5344CB8AC3E}">
        <p14:creationId xmlns:p14="http://schemas.microsoft.com/office/powerpoint/2010/main" val="236697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catena, dilegno&#10;&#10;Descrizione generata automaticamente">
            <a:extLst>
              <a:ext uri="{FF2B5EF4-FFF2-40B4-BE49-F238E27FC236}">
                <a16:creationId xmlns:a16="http://schemas.microsoft.com/office/drawing/2014/main" id="{5D89877C-9D4D-4839-9394-A3E4649D95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824004" y="1762679"/>
            <a:ext cx="5915462" cy="3332642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4C7F7F3-EECD-4CDA-B80D-6A1CD844FD7A}"/>
              </a:ext>
            </a:extLst>
          </p:cNvPr>
          <p:cNvSpPr txBox="1"/>
          <p:nvPr/>
        </p:nvSpPr>
        <p:spPr>
          <a:xfrm>
            <a:off x="576775" y="872197"/>
            <a:ext cx="686503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STEP</a:t>
            </a:r>
          </a:p>
          <a:p>
            <a:r>
              <a:rPr lang="it-IT" dirty="0"/>
              <a:t>- </a:t>
            </a:r>
            <a:r>
              <a:rPr lang="it-IT" sz="4000" dirty="0"/>
              <a:t>UNIRE LE DUE ESTREMITA’ CON UN ULTERIORE NODO </a:t>
            </a:r>
          </a:p>
        </p:txBody>
      </p:sp>
    </p:spTree>
    <p:extLst>
      <p:ext uri="{BB962C8B-B14F-4D97-AF65-F5344CB8AC3E}">
        <p14:creationId xmlns:p14="http://schemas.microsoft.com/office/powerpoint/2010/main" val="324298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interni, cellulare, tavolo, telefono&#10;&#10;Descrizione generata automaticamente">
            <a:extLst>
              <a:ext uri="{FF2B5EF4-FFF2-40B4-BE49-F238E27FC236}">
                <a16:creationId xmlns:a16="http://schemas.microsoft.com/office/drawing/2014/main" id="{7A339A2E-4459-4AF3-A78C-27F58FBD6A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539955" y="1636893"/>
            <a:ext cx="5331654" cy="3949977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D325904-938E-49FB-A927-4AF4431F7084}"/>
              </a:ext>
            </a:extLst>
          </p:cNvPr>
          <p:cNvSpPr txBox="1"/>
          <p:nvPr/>
        </p:nvSpPr>
        <p:spPr>
          <a:xfrm>
            <a:off x="731520" y="829994"/>
            <a:ext cx="4529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STEP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92A8E9E-7A48-46AE-9F47-845110FC799E}"/>
              </a:ext>
            </a:extLst>
          </p:cNvPr>
          <p:cNvSpPr txBox="1"/>
          <p:nvPr/>
        </p:nvSpPr>
        <p:spPr>
          <a:xfrm>
            <a:off x="834887" y="2266122"/>
            <a:ext cx="4863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- ECCO IL RISULTATO </a:t>
            </a:r>
          </a:p>
        </p:txBody>
      </p:sp>
    </p:spTree>
    <p:extLst>
      <p:ext uri="{BB962C8B-B14F-4D97-AF65-F5344CB8AC3E}">
        <p14:creationId xmlns:p14="http://schemas.microsoft.com/office/powerpoint/2010/main" val="312590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50A4F0CE-12E2-49ED-9030-35A5437C58F8}"/>
              </a:ext>
            </a:extLst>
          </p:cNvPr>
          <p:cNvSpPr/>
          <p:nvPr/>
        </p:nvSpPr>
        <p:spPr>
          <a:xfrm>
            <a:off x="1571553" y="1290419"/>
            <a:ext cx="9340442" cy="2585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BUON DIVERTIMENTO </a:t>
            </a:r>
            <a:br>
              <a:rPr lang="it-IT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it-IT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</a:t>
            </a:r>
            <a:br>
              <a:rPr lang="it-IT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it-IT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BUONA FESTA DELLA MAMMA!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9EEE82C-1B01-4151-B199-F499ED1655E6}"/>
              </a:ext>
            </a:extLst>
          </p:cNvPr>
          <p:cNvSpPr txBox="1"/>
          <p:nvPr/>
        </p:nvSpPr>
        <p:spPr>
          <a:xfrm>
            <a:off x="6745357" y="4412974"/>
            <a:ext cx="50755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DALLE MAESTRE :</a:t>
            </a:r>
          </a:p>
          <a:p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ESPOSITO TERESA</a:t>
            </a:r>
          </a:p>
          <a:p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ROMANO MARINA</a:t>
            </a:r>
          </a:p>
          <a:p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FORNARO ELISA </a:t>
            </a:r>
          </a:p>
        </p:txBody>
      </p:sp>
    </p:spTree>
    <p:extLst>
      <p:ext uri="{BB962C8B-B14F-4D97-AF65-F5344CB8AC3E}">
        <p14:creationId xmlns:p14="http://schemas.microsoft.com/office/powerpoint/2010/main" val="2386427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149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windows</dc:creator>
  <cp:lastModifiedBy>ROBERTO</cp:lastModifiedBy>
  <cp:revision>5</cp:revision>
  <dcterms:created xsi:type="dcterms:W3CDTF">2020-05-05T16:10:36Z</dcterms:created>
  <dcterms:modified xsi:type="dcterms:W3CDTF">2020-05-05T17:34:05Z</dcterms:modified>
</cp:coreProperties>
</file>