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61" r:id="rId2"/>
    <p:sldId id="265" r:id="rId3"/>
    <p:sldId id="260" r:id="rId4"/>
    <p:sldId id="262" r:id="rId5"/>
    <p:sldId id="257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6C0DE95-C355-45B0-A5B4-F994785E6DC2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rot="17185686">
            <a:off x="-835557" y="2790795"/>
            <a:ext cx="4888760" cy="83335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BAMBOLA DI CERCHI </a:t>
            </a:r>
            <a:endParaRPr lang="it-IT" sz="2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419872" y="6237312"/>
            <a:ext cx="5724128" cy="360040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INS. SALVATORINA PALATUCCI SEZ M PLESSO SICILIANO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9626" y="1238870"/>
            <a:ext cx="454873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104455" cy="441679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60848"/>
            <a:ext cx="4139952" cy="4369089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18188" y="302601"/>
            <a:ext cx="8614792" cy="1728192"/>
          </a:xfrm>
        </p:spPr>
        <p:txBody>
          <a:bodyPr>
            <a:noAutofit/>
          </a:bodyPr>
          <a:lstStyle/>
          <a:p>
            <a:r>
              <a:rPr lang="it-IT" sz="2000" b="1" dirty="0" smtClean="0">
                <a:solidFill>
                  <a:srgbClr val="002060"/>
                </a:solidFill>
                <a:latin typeface="Comic Sans MS" pitchFamily="66" charset="0"/>
              </a:rPr>
              <a:t>Ciao </a:t>
            </a:r>
            <a:r>
              <a:rPr lang="it-IT" sz="2000" b="1" dirty="0">
                <a:solidFill>
                  <a:srgbClr val="002060"/>
                </a:solidFill>
                <a:latin typeface="Comic Sans MS" pitchFamily="66" charset="0"/>
              </a:rPr>
              <a:t>bambini, vogliamo realizzare una bambola </a:t>
            </a:r>
            <a:r>
              <a:rPr lang="it-IT" sz="2000" b="1" dirty="0" smtClean="0">
                <a:solidFill>
                  <a:srgbClr val="002060"/>
                </a:solidFill>
                <a:latin typeface="Comic Sans MS" pitchFamily="66" charset="0"/>
              </a:rPr>
              <a:t>con </a:t>
            </a:r>
            <a:r>
              <a:rPr lang="it-IT" sz="2000" b="1" dirty="0">
                <a:solidFill>
                  <a:srgbClr val="002060"/>
                </a:solidFill>
                <a:latin typeface="Comic Sans MS" pitchFamily="66" charset="0"/>
              </a:rPr>
              <a:t>cartoncino davvero carina e facile da fare</a:t>
            </a:r>
            <a:r>
              <a:rPr lang="it-IT" sz="2000" b="1" dirty="0">
                <a:latin typeface="Comic Sans MS" pitchFamily="66" charset="0"/>
              </a:rPr>
              <a:t>.</a:t>
            </a:r>
            <a:r>
              <a:rPr lang="it-IT" sz="2000" b="1" dirty="0">
                <a:solidFill>
                  <a:srgbClr val="002060"/>
                </a:solidFill>
                <a:latin typeface="Comic Sans MS" pitchFamily="66" charset="0"/>
              </a:rPr>
              <a:t>? come ? </a:t>
            </a:r>
            <a:r>
              <a:rPr lang="it-IT" sz="1600" dirty="0"/>
              <a:t/>
            </a:r>
            <a:br>
              <a:rPr lang="it-IT" sz="1600" dirty="0"/>
            </a:b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710254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992888" cy="1152127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Comic Sans MS" pitchFamily="66" charset="0"/>
              </a:rPr>
              <a:t>basta ritagliare cerchi di diversa misura</a:t>
            </a:r>
            <a:endParaRPr lang="it-IT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32040" y="1988840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920880" cy="534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0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300664" cy="1274400"/>
          </a:xfrm>
        </p:spPr>
        <p:txBody>
          <a:bodyPr>
            <a:noAutofit/>
          </a:bodyPr>
          <a:lstStyle/>
          <a:p>
            <a:r>
              <a:rPr lang="it-IT" sz="2800" dirty="0"/>
              <a:t>Vedrete sarà semplice con le indicazione guida della maestra</a:t>
            </a:r>
            <a:endParaRPr lang="it-IT" sz="2800" dirty="0">
              <a:solidFill>
                <a:srgbClr val="C00000"/>
              </a:solidFill>
            </a:endParaRPr>
          </a:p>
        </p:txBody>
      </p:sp>
      <p:pic>
        <p:nvPicPr>
          <p:cNvPr id="5" name="VID-20200512-WA000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554163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9362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1600" y="1124744"/>
            <a:ext cx="66967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3200" dirty="0" smtClean="0">
                <a:solidFill>
                  <a:srgbClr val="FF0000"/>
                </a:solidFill>
              </a:rPr>
              <a:t>CAMPI </a:t>
            </a:r>
            <a:r>
              <a:rPr lang="it-IT" sz="3200" dirty="0">
                <a:solidFill>
                  <a:srgbClr val="FF0000"/>
                </a:solidFill>
              </a:rPr>
              <a:t>DI ESPERIENZA</a:t>
            </a:r>
            <a:r>
              <a:rPr lang="it-IT" sz="3200" dirty="0" smtClean="0">
                <a:solidFill>
                  <a:srgbClr val="FF0000"/>
                </a:solidFill>
              </a:rPr>
              <a:t>:</a:t>
            </a:r>
          </a:p>
          <a:p>
            <a:pPr fontAlgn="b"/>
            <a:endParaRPr lang="it-IT" sz="3200" dirty="0">
              <a:solidFill>
                <a:srgbClr val="FF0000"/>
              </a:solidFill>
            </a:endParaRPr>
          </a:p>
          <a:p>
            <a:pPr fontAlgn="b"/>
            <a:endParaRPr lang="it-IT" sz="3200" dirty="0" smtClean="0">
              <a:solidFill>
                <a:srgbClr val="FF0000"/>
              </a:solidFill>
            </a:endParaRPr>
          </a:p>
          <a:p>
            <a:pPr fontAlgn="b"/>
            <a:r>
              <a:rPr lang="it-IT" sz="3200" dirty="0">
                <a:solidFill>
                  <a:srgbClr val="FF0000"/>
                </a:solidFill>
              </a:rPr>
              <a:t>I</a:t>
            </a:r>
            <a:r>
              <a:rPr lang="it-IT" sz="3200" dirty="0" smtClean="0">
                <a:solidFill>
                  <a:srgbClr val="FF0000"/>
                </a:solidFill>
              </a:rPr>
              <a:t> discorsi e le parole </a:t>
            </a:r>
          </a:p>
          <a:p>
            <a:pPr fontAlgn="b"/>
            <a:r>
              <a:rPr lang="it-IT" sz="3200" dirty="0" smtClean="0">
                <a:solidFill>
                  <a:srgbClr val="FF0000"/>
                </a:solidFill>
              </a:rPr>
              <a:t>Immagini suoni e colori  </a:t>
            </a:r>
          </a:p>
          <a:p>
            <a:pPr fontAlgn="b"/>
            <a:endParaRPr lang="it-IT" sz="3200" dirty="0" smtClean="0"/>
          </a:p>
          <a:p>
            <a:pPr fontAlgn="b"/>
            <a:endParaRPr lang="it-IT" sz="3200" dirty="0" smtClean="0"/>
          </a:p>
        </p:txBody>
      </p:sp>
    </p:spTree>
    <p:extLst>
      <p:ext uri="{BB962C8B-B14F-4D97-AF65-F5344CB8AC3E}">
        <p14:creationId xmlns:p14="http://schemas.microsoft.com/office/powerpoint/2010/main" val="22389799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269</TotalTime>
  <Words>59</Words>
  <Application>Microsoft Office PowerPoint</Application>
  <PresentationFormat>Presentazione su schermo (4:3)</PresentationFormat>
  <Paragraphs>11</Paragraphs>
  <Slides>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Terra</vt:lpstr>
      <vt:lpstr>LA BAMBOLA DI CERCHI </vt:lpstr>
      <vt:lpstr>Ciao bambini, vogliamo realizzare una bambola con cartoncino davvero carina e facile da fare.? come ?  </vt:lpstr>
      <vt:lpstr>basta ritagliare cerchi di diversa misura</vt:lpstr>
      <vt:lpstr>Vedrete sarà semplice con le indicazione guida della maestra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PROFUMO DI PRIMAVERA</dc:title>
  <dc:creator>asm</dc:creator>
  <cp:lastModifiedBy>asm</cp:lastModifiedBy>
  <cp:revision>13</cp:revision>
  <dcterms:created xsi:type="dcterms:W3CDTF">2020-03-31T11:20:05Z</dcterms:created>
  <dcterms:modified xsi:type="dcterms:W3CDTF">2020-05-15T18:22:35Z</dcterms:modified>
</cp:coreProperties>
</file>