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799E37-80B4-46FB-8BE5-700533A4DA19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8" y="536687"/>
            <a:ext cx="8256253" cy="576064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40141" y="1700808"/>
            <a:ext cx="358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  <a:latin typeface="Comic Sans MS" pitchFamily="66" charset="0"/>
              </a:rPr>
              <a:t>CENERENTOLA…LA FIABA DI SEMPRE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240141" y="5709025"/>
            <a:ext cx="3511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Ins</a:t>
            </a:r>
            <a:r>
              <a:rPr lang="it-IT" dirty="0">
                <a:solidFill>
                  <a:srgbClr val="C00000"/>
                </a:solidFill>
              </a:rPr>
              <a:t>. Giuseppina esposito </a:t>
            </a:r>
          </a:p>
          <a:p>
            <a:r>
              <a:rPr lang="it-IT" dirty="0" err="1">
                <a:solidFill>
                  <a:srgbClr val="C00000"/>
                </a:solidFill>
              </a:rPr>
              <a:t>Sez</a:t>
            </a:r>
            <a:r>
              <a:rPr lang="it-IT" dirty="0">
                <a:solidFill>
                  <a:srgbClr val="C00000"/>
                </a:solidFill>
              </a:rPr>
              <a:t> M plesso SICILIANO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36974"/>
            <a:ext cx="2103603" cy="27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1720" y="5301208"/>
            <a:ext cx="6542112" cy="86203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  <a:latin typeface="Comic Sans MS" pitchFamily="66" charset="0"/>
              </a:rPr>
              <a:t>Bimbi ascoltate…</a:t>
            </a:r>
            <a:endParaRPr lang="it-IT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34f0dbb0-25a7-476d-83e9-cd1d552d380e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1124744"/>
            <a:ext cx="2987898" cy="3816424"/>
          </a:xfrm>
        </p:spPr>
      </p:pic>
    </p:spTree>
    <p:extLst>
      <p:ext uri="{BB962C8B-B14F-4D97-AF65-F5344CB8AC3E}">
        <p14:creationId xmlns:p14="http://schemas.microsoft.com/office/powerpoint/2010/main" val="22237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79" y="692696"/>
            <a:ext cx="827210" cy="84943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23528" y="1886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Comic Sans MS" pitchFamily="66" charset="0"/>
              </a:rPr>
              <a:t>...ORA BIMBI PROVATE A COSTRUIRE LA BACCHETTA DELLA FATINA SEGUENDO LE MIE INDICAZIONI </a:t>
            </a:r>
            <a:endParaRPr lang="it-IT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8783"/>
            <a:ext cx="5715000" cy="3810000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sz="quarter" idx="13"/>
          </p:nvPr>
        </p:nvSpPr>
        <p:spPr>
          <a:xfrm>
            <a:off x="683567" y="1568782"/>
            <a:ext cx="7758421" cy="508396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1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5750">
            <a:off x="3418324" y="3325745"/>
            <a:ext cx="2780029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B050"/>
                </a:solidFill>
                <a:latin typeface="Comic Sans MS" pitchFamily="66" charset="0"/>
              </a:rPr>
              <a:t>Campi di esperienza coinvolti </a:t>
            </a:r>
            <a:r>
              <a:rPr lang="it-IT" dirty="0">
                <a:latin typeface="Comic Sans MS" pitchFamily="66" charset="0"/>
              </a:rPr>
              <a:t/>
            </a:r>
            <a:br>
              <a:rPr lang="it-IT" dirty="0">
                <a:latin typeface="Comic Sans MS" pitchFamily="66" charset="0"/>
              </a:rPr>
            </a:br>
            <a:endParaRPr lang="it-IT" dirty="0">
              <a:latin typeface="Comic Sans MS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3568" y="1772816"/>
            <a:ext cx="6174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i </a:t>
            </a:r>
            <a:r>
              <a:rPr lang="it-IT" sz="40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discorsi e le  parole</a:t>
            </a:r>
          </a:p>
          <a:p>
            <a:pPr marL="457200" indent="-457200"/>
            <a:r>
              <a:rPr lang="it-IT" sz="40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Immagini, suoni e colori</a:t>
            </a:r>
          </a:p>
          <a:p>
            <a:endParaRPr lang="it-IT" sz="4000" dirty="0">
              <a:latin typeface="Comic Sans MS" pitchFamily="66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62679"/>
      </p:ext>
    </p:extLst>
  </p:cSld>
  <p:clrMapOvr>
    <a:masterClrMapping/>
  </p:clrMapOvr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</TotalTime>
  <Words>43</Words>
  <Application>Microsoft Office PowerPoint</Application>
  <PresentationFormat>Presentazione su schermo (4:3)</PresentationFormat>
  <Paragraphs>8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Elica</vt:lpstr>
      <vt:lpstr>Presentazione standard di PowerPoint</vt:lpstr>
      <vt:lpstr>Bimbi ascoltate…</vt:lpstr>
      <vt:lpstr>Presentazione standard di PowerPoint</vt:lpstr>
      <vt:lpstr>Campi di esperienza coinvolti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12</cp:revision>
  <dcterms:created xsi:type="dcterms:W3CDTF">2020-05-07T18:18:29Z</dcterms:created>
  <dcterms:modified xsi:type="dcterms:W3CDTF">2020-05-15T21:57:16Z</dcterms:modified>
</cp:coreProperties>
</file>