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61" r:id="rId2"/>
    <p:sldId id="265" r:id="rId3"/>
    <p:sldId id="266" r:id="rId4"/>
    <p:sldId id="268" r:id="rId5"/>
    <p:sldId id="269" r:id="rId6"/>
    <p:sldId id="257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44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54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58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58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74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21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91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46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10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78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60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0DE95-C355-45B0-A5B4-F994785E6DC2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D2901-1B5E-4F3E-88FE-570592E26A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36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31641" y="260648"/>
            <a:ext cx="5074118" cy="648072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Algerian" pitchFamily="82" charset="0"/>
              </a:rPr>
              <a:t>GIOCHI DI SEMPRE </a:t>
            </a:r>
            <a:endParaRPr lang="it-IT" sz="2800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19872" y="6093296"/>
            <a:ext cx="5724128" cy="360040"/>
          </a:xfrm>
        </p:spPr>
        <p:txBody>
          <a:bodyPr>
            <a:normAutofit fontScale="47500" lnSpcReduction="20000"/>
          </a:bodyPr>
          <a:lstStyle/>
          <a:p>
            <a:r>
              <a:rPr lang="it-IT" dirty="0" smtClean="0">
                <a:solidFill>
                  <a:srgbClr val="0070C0"/>
                </a:solidFill>
                <a:latin typeface="Algerian" pitchFamily="82" charset="0"/>
              </a:rPr>
              <a:t>INS. SALVATORINA PALATUCCI SEZ M PLESSO SICILIANO </a:t>
            </a:r>
            <a:endParaRPr lang="it-IT" dirty="0">
              <a:solidFill>
                <a:srgbClr val="0070C0"/>
              </a:solidFill>
              <a:latin typeface="Algerian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8640960" cy="45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2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07504" y="302601"/>
            <a:ext cx="8208912" cy="1542223"/>
          </a:xfrm>
        </p:spPr>
        <p:txBody>
          <a:bodyPr>
            <a:noAutofit/>
          </a:bodyPr>
          <a:lstStyle/>
          <a:p>
            <a:r>
              <a:rPr lang="it-IT" sz="2800" b="1" dirty="0" smtClean="0">
                <a:solidFill>
                  <a:srgbClr val="7030A0"/>
                </a:solidFill>
                <a:latin typeface="Comic Sans MS" pitchFamily="66" charset="0"/>
              </a:rPr>
              <a:t>Ciao </a:t>
            </a:r>
            <a:r>
              <a:rPr lang="it-IT" sz="2800" b="1" dirty="0">
                <a:solidFill>
                  <a:srgbClr val="7030A0"/>
                </a:solidFill>
                <a:latin typeface="Comic Sans MS" pitchFamily="66" charset="0"/>
              </a:rPr>
              <a:t>bambini, vogliamo realizzare </a:t>
            </a:r>
            <a:r>
              <a:rPr lang="it-IT" sz="2800" b="1" dirty="0" smtClean="0">
                <a:solidFill>
                  <a:srgbClr val="7030A0"/>
                </a:solidFill>
                <a:latin typeface="Comic Sans MS" pitchFamily="66" charset="0"/>
              </a:rPr>
              <a:t>dei giochi facili da fare? L’occorrente è molto semplice </a:t>
            </a:r>
            <a:br>
              <a:rPr lang="it-IT" sz="2800" b="1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it-IT" sz="2800" b="1" dirty="0" smtClean="0">
                <a:solidFill>
                  <a:srgbClr val="7030A0"/>
                </a:solidFill>
                <a:latin typeface="Comic Sans MS" pitchFamily="66" charset="0"/>
              </a:rPr>
              <a:t>ASCOLTATE </a:t>
            </a:r>
            <a:endParaRPr lang="it-IT" sz="2800" dirty="0">
              <a:solidFill>
                <a:srgbClr val="7030A0"/>
              </a:solidFill>
            </a:endParaRPr>
          </a:p>
        </p:txBody>
      </p:sp>
      <p:pic>
        <p:nvPicPr>
          <p:cNvPr id="7" name="WhatsApp Video 2020-05-17 at 19.46.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2996952"/>
            <a:ext cx="6096000" cy="33528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499">
            <a:off x="5524917" y="1474016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91880" y="620688"/>
            <a:ext cx="4788025" cy="3384376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Giochi semplici e carini</a:t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 da fare tutti voi bambini </a:t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inventate, infilate </a:t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impallinate e inscatolate .</a:t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Con la mente ideate </a:t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con le mani lavorate.</a:t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Soli </a:t>
            </a:r>
            <a:r>
              <a:rPr lang="it-IT" sz="2400" dirty="0" err="1" smtClean="0">
                <a:solidFill>
                  <a:srgbClr val="002060"/>
                </a:solidFill>
                <a:latin typeface="Comic Sans MS" pitchFamily="66" charset="0"/>
              </a:rPr>
              <a:t>soli</a:t>
            </a: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, fate </a:t>
            </a:r>
            <a:r>
              <a:rPr lang="it-IT" sz="2400" dirty="0" err="1" smtClean="0">
                <a:solidFill>
                  <a:srgbClr val="002060"/>
                </a:solidFill>
                <a:latin typeface="Comic Sans MS" pitchFamily="66" charset="0"/>
              </a:rPr>
              <a:t>fate</a:t>
            </a: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  <a:t>che il creare sviluppate </a:t>
            </a:r>
            <a:br>
              <a:rPr lang="it-IT" sz="2400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it-IT" sz="24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2540196" cy="4525963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77072"/>
            <a:ext cx="4572001" cy="196809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95536" y="332656"/>
            <a:ext cx="500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FF00FF"/>
                </a:solidFill>
                <a:latin typeface="Comic Sans MS" pitchFamily="66" charset="0"/>
              </a:rPr>
              <a:t>Gioco e imparo </a:t>
            </a:r>
          </a:p>
        </p:txBody>
      </p:sp>
    </p:spTree>
    <p:extLst>
      <p:ext uri="{BB962C8B-B14F-4D97-AF65-F5344CB8AC3E}">
        <p14:creationId xmlns:p14="http://schemas.microsoft.com/office/powerpoint/2010/main" val="395015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2267744" y="109526"/>
            <a:ext cx="6768752" cy="1152127"/>
          </a:xfrm>
        </p:spPr>
        <p:txBody>
          <a:bodyPr>
            <a:normAutofit/>
          </a:bodyPr>
          <a:lstStyle/>
          <a:p>
            <a:r>
              <a:rPr lang="it-IT" sz="2800" dirty="0" smtClean="0">
                <a:latin typeface="Comic Sans MS" pitchFamily="66" charset="0"/>
              </a:rPr>
              <a:t>Ecco come realizzare il pagliaccio affamato  con una semplice scatola </a:t>
            </a:r>
            <a:endParaRPr lang="it-IT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32040" y="198884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73506"/>
            <a:ext cx="3024336" cy="41562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173506"/>
            <a:ext cx="5562374" cy="425244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54893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9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Ecco bimbi vi suggerisco altri semplici giochi che potete realizzare a casa</a:t>
            </a:r>
            <a:br>
              <a:rPr lang="it-IT" sz="4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it-IT" sz="4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buon divertimento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76872"/>
            <a:ext cx="2619375" cy="1743075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027982"/>
            <a:ext cx="2590800" cy="29622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09120"/>
            <a:ext cx="3201305" cy="18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19672" y="1101535"/>
            <a:ext cx="3168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it-IT" sz="3200" dirty="0" smtClean="0"/>
          </a:p>
          <a:p>
            <a:pPr fontAlgn="b"/>
            <a:endParaRPr lang="it-IT" sz="32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8414"/>
            <a:ext cx="8208912" cy="636893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79712" y="1772816"/>
            <a:ext cx="4878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it-IT" sz="3200" dirty="0">
                <a:solidFill>
                  <a:srgbClr val="00B0F0"/>
                </a:solidFill>
                <a:latin typeface="Comic Sans MS" pitchFamily="66" charset="0"/>
              </a:rPr>
              <a:t>CAMPI DI ESPERIENZA:</a:t>
            </a:r>
          </a:p>
          <a:p>
            <a:pPr fontAlgn="b"/>
            <a:endParaRPr lang="it-IT" sz="3200" dirty="0">
              <a:solidFill>
                <a:srgbClr val="00B0F0"/>
              </a:solidFill>
              <a:latin typeface="Comic Sans MS" pitchFamily="66" charset="0"/>
            </a:endParaRPr>
          </a:p>
          <a:p>
            <a:pPr fontAlgn="b"/>
            <a:endParaRPr lang="it-IT" sz="3200" dirty="0">
              <a:solidFill>
                <a:srgbClr val="00B0F0"/>
              </a:solidFill>
              <a:latin typeface="Comic Sans MS" pitchFamily="66" charset="0"/>
            </a:endParaRPr>
          </a:p>
          <a:p>
            <a:pPr fontAlgn="b"/>
            <a:r>
              <a:rPr lang="it-IT" sz="3200" dirty="0">
                <a:solidFill>
                  <a:srgbClr val="00B0F0"/>
                </a:solidFill>
                <a:latin typeface="Comic Sans MS" pitchFamily="66" charset="0"/>
              </a:rPr>
              <a:t>I discorsi e le parole </a:t>
            </a:r>
          </a:p>
          <a:p>
            <a:pPr fontAlgn="b"/>
            <a:r>
              <a:rPr lang="it-IT" sz="3200" dirty="0">
                <a:solidFill>
                  <a:srgbClr val="00B0F0"/>
                </a:solidFill>
                <a:latin typeface="Comic Sans MS" pitchFamily="66" charset="0"/>
              </a:rPr>
              <a:t>Immagini suoni e colori  </a:t>
            </a:r>
          </a:p>
        </p:txBody>
      </p:sp>
    </p:spTree>
    <p:extLst>
      <p:ext uri="{BB962C8B-B14F-4D97-AF65-F5344CB8AC3E}">
        <p14:creationId xmlns:p14="http://schemas.microsoft.com/office/powerpoint/2010/main" val="2238979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358</TotalTime>
  <Words>57</Words>
  <Application>Microsoft Office PowerPoint</Application>
  <PresentationFormat>Presentazione su schermo (4:3)</PresentationFormat>
  <Paragraphs>13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GIOCHI DI SEMPRE </vt:lpstr>
      <vt:lpstr>Ciao bambini, vogliamo realizzare dei giochi facili da fare? L’occorrente è molto semplice  ASCOLTATE </vt:lpstr>
      <vt:lpstr>Giochi semplici e carini  da fare tutti voi bambini  inventate, infilate  impallinate e inscatolate . Con la mente ideate  con le mani lavorate. Soli soli, fate fate che il creare sviluppate  </vt:lpstr>
      <vt:lpstr>Ecco come realizzare il pagliaccio affamato  con una semplice scatola </vt:lpstr>
      <vt:lpstr> Ecco bimbi vi suggerisco altri semplici giochi che potete realizzare a casa buon divertimento   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PROFUMO DI PRIMAVERA</dc:title>
  <dc:creator>asm</dc:creator>
  <cp:lastModifiedBy>asm</cp:lastModifiedBy>
  <cp:revision>21</cp:revision>
  <dcterms:created xsi:type="dcterms:W3CDTF">2020-03-31T11:20:05Z</dcterms:created>
  <dcterms:modified xsi:type="dcterms:W3CDTF">2020-05-19T21:47:58Z</dcterms:modified>
</cp:coreProperties>
</file>