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41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14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67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8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16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56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58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37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57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75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18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2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8570-376F-4AC6-8A41-41C99353761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CD189-EA1C-42F4-BAD9-E7BF18850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2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3.m4a"/><Relationship Id="rId7" Type="http://schemas.openxmlformats.org/officeDocument/2006/relationships/image" Target="../media/image3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砂漠 モロッコ 砂丘 · Pixabayの無料写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87119" y="898902"/>
            <a:ext cx="578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Dove </a:t>
            </a:r>
            <a:r>
              <a:rPr lang="it-IT" sz="4800" dirty="0" smtClean="0"/>
              <a:t>vivono…</a:t>
            </a:r>
            <a:endParaRPr lang="it-IT" sz="4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0480" y="5349875"/>
            <a:ext cx="3688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</a:rPr>
              <a:t>Docente:De</a:t>
            </a:r>
            <a:r>
              <a:rPr lang="it-IT" sz="2000" dirty="0" smtClean="0">
                <a:solidFill>
                  <a:schemeClr val="bg1"/>
                </a:solidFill>
              </a:rPr>
              <a:t> Stefano Regina</a:t>
            </a:r>
          </a:p>
          <a:p>
            <a:r>
              <a:rPr lang="it-IT" sz="2000" dirty="0" err="1" smtClean="0">
                <a:solidFill>
                  <a:schemeClr val="bg1"/>
                </a:solidFill>
              </a:rPr>
              <a:t>Sez.A</a:t>
            </a:r>
            <a:r>
              <a:rPr lang="it-IT" sz="2000" dirty="0" smtClean="0">
                <a:solidFill>
                  <a:schemeClr val="bg1"/>
                </a:solidFill>
              </a:rPr>
              <a:t> Infanzia Capoluogo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Alunni 4 anni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28841" y="5257800"/>
            <a:ext cx="5579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Campi d’esperienza: </a:t>
            </a:r>
            <a:r>
              <a:rPr lang="it-IT" sz="2000" dirty="0" err="1" smtClean="0">
                <a:solidFill>
                  <a:schemeClr val="bg1"/>
                </a:solidFill>
              </a:rPr>
              <a:t>Immagini,suoni</a:t>
            </a:r>
            <a:r>
              <a:rPr lang="it-IT" sz="2000" dirty="0" smtClean="0">
                <a:solidFill>
                  <a:schemeClr val="bg1"/>
                </a:solidFill>
              </a:rPr>
              <a:t> e colori-La conoscenza del mondo.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Saper riconoscere e scoprire il mondo animale e il loro ambiente.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砂漠 モロッコ 砂丘 · Pixabayの無料写真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" y="0"/>
            <a:ext cx="12162816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0" y="3509962"/>
            <a:ext cx="5630017" cy="3073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3504"/>
            <a:ext cx="5574620" cy="2906458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2051335"/>
            <a:ext cx="609600" cy="60960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6978" y="4269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砂漠 モロッコ 砂丘 · Pixabayの無料写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168" y="347469"/>
            <a:ext cx="4718304" cy="36758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2" y="3255264"/>
            <a:ext cx="4419600" cy="3401568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74136" y="4983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</Words>
  <Application>Microsoft Office PowerPoint</Application>
  <PresentationFormat>Widescreen</PresentationFormat>
  <Paragraphs>6</Paragraphs>
  <Slides>3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5</cp:revision>
  <dcterms:created xsi:type="dcterms:W3CDTF">2020-05-11T14:34:29Z</dcterms:created>
  <dcterms:modified xsi:type="dcterms:W3CDTF">2020-05-12T12:47:26Z</dcterms:modified>
</cp:coreProperties>
</file>