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3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02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1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65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06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99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0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26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9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71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4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3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86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4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88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F35B6B-182D-46D1-81B0-F590B08D0A82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767F63-02A0-4D61-97A7-2F25FF56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60766" y="1580605"/>
            <a:ext cx="6583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SECONDO CIRCOLO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PLESSO «RODARI» SEZ.O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Docente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DI MARZO ANNA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Attività: realizzazione sorpresa per la mamma   e ascolto canto «I baci per la mamma»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Campi coinvolti: Corpo in movimento,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                           la conoscenza del mondo, </a:t>
            </a:r>
          </a:p>
          <a:p>
            <a:r>
              <a:rPr lang="it-IT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                          immagini, suoni e colori.</a:t>
            </a:r>
            <a:endParaRPr lang="it-IT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37" y="2397147"/>
            <a:ext cx="2429312" cy="41081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75289" y="3333095"/>
            <a:ext cx="3373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Ascolta </a:t>
            </a:r>
          </a:p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realizza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ahnschrift SemiBold" panose="020B0502040204020203" pitchFamily="34" charset="0"/>
              </a:rPr>
              <a:t>Cosa occorre?</a:t>
            </a:r>
            <a:endParaRPr lang="it-IT" dirty="0">
              <a:latin typeface="Bahnschrift SemiBold" panose="020B05020402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2" y="2753069"/>
            <a:ext cx="5808617" cy="32709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119257" y="3696788"/>
            <a:ext cx="391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Cartoncino bianco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Cartoncino colorato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Tempere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Matita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Forbici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Colla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Un pezzetto di nastrino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Piatto di plastica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Un pezzetto di ovatta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WhatsApp Audio 2020-05-03 at 19.05.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8896" y="2753069"/>
            <a:ext cx="609600" cy="609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108496" y="2873203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it-IT" dirty="0">
                <a:solidFill>
                  <a:srgbClr val="FF0000"/>
                </a:solidFill>
              </a:rPr>
              <a:t>Clicca qui per ascoltare</a:t>
            </a:r>
          </a:p>
        </p:txBody>
      </p:sp>
    </p:spTree>
    <p:extLst>
      <p:ext uri="{BB962C8B-B14F-4D97-AF65-F5344CB8AC3E}">
        <p14:creationId xmlns:p14="http://schemas.microsoft.com/office/powerpoint/2010/main" val="3442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ahnschrift SemiBold" panose="020B0502040204020203" pitchFamily="34" charset="0"/>
              </a:rPr>
              <a:t>Pronti per la realizzazione</a:t>
            </a:r>
            <a:endParaRPr lang="it-IT" dirty="0">
              <a:latin typeface="Bahnschrift SemiBold" panose="020B05020402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6" y="2501407"/>
            <a:ext cx="3259417" cy="18354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2961" y="2133901"/>
            <a:ext cx="1587262" cy="28186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7297" y="1991811"/>
            <a:ext cx="1689640" cy="30004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759" y="3848062"/>
            <a:ext cx="1974499" cy="35063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966603" y="3939144"/>
            <a:ext cx="1799977" cy="31964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2528" y="3854784"/>
            <a:ext cx="1909360" cy="3390651"/>
          </a:xfrm>
          <a:prstGeom prst="rect">
            <a:avLst/>
          </a:prstGeom>
        </p:spPr>
      </p:pic>
      <p:pic>
        <p:nvPicPr>
          <p:cNvPr id="10" name="WhatsApp Audio 2020-05-03 at 19.05.4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9996" y="1176619"/>
            <a:ext cx="609600" cy="609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69596" y="1192827"/>
            <a:ext cx="235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it-IT" dirty="0" smtClean="0">
                <a:solidFill>
                  <a:srgbClr val="FF0000"/>
                </a:solidFill>
              </a:rPr>
              <a:t>Clicca qui per ascoltare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2" y="3013639"/>
            <a:ext cx="5505761" cy="310043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230983" y="2314004"/>
            <a:ext cx="589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Lavoro completo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30983" y="3528747"/>
            <a:ext cx="57983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infine… 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ascoltate questa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Canzoncina!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CANTIAMO_LA_MAMMA_-_I_baci_della_mamma_-_Canzoni_per_bambini_di_Mela_Music_MelaMusic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8560" y="3130347"/>
            <a:ext cx="609600" cy="609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48160" y="3250481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&lt;- Clicca </a:t>
            </a:r>
            <a:r>
              <a:rPr lang="it-IT" dirty="0">
                <a:solidFill>
                  <a:srgbClr val="FF0000"/>
                </a:solidFill>
              </a:rPr>
              <a:t>qui per ascoltare</a:t>
            </a:r>
          </a:p>
        </p:txBody>
      </p:sp>
    </p:spTree>
    <p:extLst>
      <p:ext uri="{BB962C8B-B14F-4D97-AF65-F5344CB8AC3E}">
        <p14:creationId xmlns:p14="http://schemas.microsoft.com/office/powerpoint/2010/main" val="25068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</TotalTime>
  <Words>111</Words>
  <Application>Microsoft Office PowerPoint</Application>
  <PresentationFormat>Widescreen</PresentationFormat>
  <Paragraphs>28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Bahnschrift SemiBold</vt:lpstr>
      <vt:lpstr>Century Gothic</vt:lpstr>
      <vt:lpstr>Wingdings</vt:lpstr>
      <vt:lpstr>Wingdings 3</vt:lpstr>
      <vt:lpstr>Sala riunioni ione</vt:lpstr>
      <vt:lpstr>Presentazione standard di PowerPoint</vt:lpstr>
      <vt:lpstr>Presentazione standard di PowerPoint</vt:lpstr>
      <vt:lpstr>Cosa occorre?</vt:lpstr>
      <vt:lpstr>Pronti per la realizzazione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7</cp:revision>
  <dcterms:created xsi:type="dcterms:W3CDTF">2020-05-03T16:56:22Z</dcterms:created>
  <dcterms:modified xsi:type="dcterms:W3CDTF">2020-05-03T17:47:49Z</dcterms:modified>
</cp:coreProperties>
</file>