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SALOMONE, il re sapiente</a:t>
            </a:r>
          </a:p>
        </p:txBody>
      </p:sp>
      <p:pic>
        <p:nvPicPr>
          <p:cNvPr id="4" name="Segnaposto contenuto 3" descr="Salomone - Wikipedi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56929" cy="47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3792" y="86767"/>
            <a:ext cx="7772400" cy="1470025"/>
          </a:xfrm>
        </p:spPr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Il Regno di SALOMONE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556792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Figlio </a:t>
            </a:r>
            <a:r>
              <a:rPr lang="it-IT" sz="2800" dirty="0"/>
              <a:t>di Davide e Betsabea, nella lunga lotta per la successione al trono del padre </a:t>
            </a:r>
            <a:r>
              <a:rPr lang="it-IT" sz="2800" dirty="0" smtClean="0"/>
              <a:t>ebbe </a:t>
            </a:r>
            <a:r>
              <a:rPr lang="it-IT" sz="2800" dirty="0"/>
              <a:t>la meglio sui fratellastri e </a:t>
            </a:r>
            <a:r>
              <a:rPr lang="it-IT" sz="2800" dirty="0" smtClean="0"/>
              <a:t>salì al </a:t>
            </a:r>
            <a:r>
              <a:rPr lang="it-IT" sz="2800" dirty="0"/>
              <a:t>trono. </a:t>
            </a:r>
            <a:r>
              <a:rPr lang="it-IT" sz="2800" dirty="0" smtClean="0"/>
              <a:t>Diventò </a:t>
            </a:r>
            <a:r>
              <a:rPr lang="it-IT" sz="2800" dirty="0"/>
              <a:t>ancora più grande di suo padre. </a:t>
            </a:r>
            <a:endParaRPr lang="it-IT" sz="2800" dirty="0" smtClean="0"/>
          </a:p>
          <a:p>
            <a:pPr algn="just"/>
            <a:r>
              <a:rPr lang="it-IT" sz="2800" dirty="0" smtClean="0"/>
              <a:t>Alla </a:t>
            </a:r>
            <a:r>
              <a:rPr lang="it-IT" sz="2800" dirty="0"/>
              <a:t>sua morte i suoi figli divideranno il Regno in Israele e Giuda (nord e sud). </a:t>
            </a:r>
            <a:r>
              <a:rPr lang="it-IT" sz="2800" dirty="0" smtClean="0"/>
              <a:t>Vive: </a:t>
            </a:r>
            <a:r>
              <a:rPr lang="it-IT" sz="2800" dirty="0"/>
              <a:t>970-931 </a:t>
            </a:r>
            <a:r>
              <a:rPr lang="it-IT" sz="2800" dirty="0" err="1"/>
              <a:t>a.C</a:t>
            </a:r>
            <a:endParaRPr lang="it-IT" sz="2800" dirty="0"/>
          </a:p>
        </p:txBody>
      </p:sp>
      <p:pic>
        <p:nvPicPr>
          <p:cNvPr id="1030" name="Picture 6" descr="Regno di Giud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916710" cy="563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La saggezza di Salomone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358448"/>
            <a:ext cx="4690864" cy="52389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 smtClean="0"/>
              <a:t>Salomone pregò Dio di concedergli tutta la saggezza necessaria a governare con giustizia il suo popolo.</a:t>
            </a:r>
          </a:p>
          <a:p>
            <a:pPr marL="0" indent="0" algn="just">
              <a:buNone/>
            </a:pPr>
            <a:r>
              <a:rPr lang="it-IT" dirty="0" smtClean="0"/>
              <a:t>Dio ascoltò la sua preghiera e gli donò intelligenza e sapienza così grandi che molti andavano da lui per farsi consigliare.</a:t>
            </a:r>
            <a:endParaRPr lang="it-IT" dirty="0"/>
          </a:p>
        </p:txBody>
      </p:sp>
      <p:pic>
        <p:nvPicPr>
          <p:cNvPr id="4" name="Immagine 3" descr="https://upload.wikimedia.org/wikipedia/commons/thumb/a/a0/Konrad_Witz_003.jpg/800px-Konrad_Witz_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5871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lgerian" panose="04020705040A02060702" pitchFamily="82" charset="0"/>
              </a:rPr>
              <a:t>Un esempio della sua saggezza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509120"/>
            <a:ext cx="8964488" cy="21839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1" dirty="0" smtClean="0"/>
              <a:t>Salomone</a:t>
            </a:r>
            <a:r>
              <a:rPr lang="it-IT" sz="2200" b="1" dirty="0"/>
              <a:t>, dopo aver ascoltato le due donne sostenere più volte le loro tesi, fece portare una spada e ordinò che il bambino vivente fosse tagliato a metà per darne una parte a ciascuna di esse.</a:t>
            </a:r>
            <a:br>
              <a:rPr lang="it-IT" sz="2200" b="1" dirty="0"/>
            </a:br>
            <a:r>
              <a:rPr lang="it-IT" sz="2200" b="1" dirty="0"/>
              <a:t>Allora la vera madre lo supplicò di consegnare il bimbo all'altra donna, pur di salvarlo. Salomone capì così che quella era la vera madre e le restituì il </a:t>
            </a:r>
            <a:r>
              <a:rPr lang="it-IT" sz="2200" b="1" dirty="0" smtClean="0"/>
              <a:t>bambino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pic>
        <p:nvPicPr>
          <p:cNvPr id="4" name="Immagine 3" descr="https://upload.wikimedia.org/wikipedia/commons/thumb/e/e9/Giovanni_Battista_Tiepolo_061.jpg/1280px-Giovanni_Battista_Tiepolo_0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716249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07504" y="762957"/>
            <a:ext cx="39604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/>
              <a:t>Due donne si presentarono da Salomone: ciascuna aveva partorito un figlio a pochi giorni di distanza l'uno dall'altro ed entrambe dormivano nella stessa casa. Una notte accadde che uno dei due bambini morì e sua madre, secondo l'accusa, aveva scambiato il figlio morto con quello vivo dell'altra donna mentre questa dormiva. </a:t>
            </a:r>
          </a:p>
        </p:txBody>
      </p:sp>
    </p:spTree>
    <p:extLst>
      <p:ext uri="{BB962C8B-B14F-4D97-AF65-F5344CB8AC3E}">
        <p14:creationId xmlns:p14="http://schemas.microsoft.com/office/powerpoint/2010/main" val="19800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4895" y="11663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Algerian" panose="04020705040A02060702" pitchFamily="82" charset="0"/>
              </a:rPr>
              <a:t>La grande opera di re Salomone:</a:t>
            </a:r>
          </a:p>
          <a:p>
            <a:pPr algn="ctr"/>
            <a:r>
              <a:rPr lang="it-IT" sz="3600" dirty="0" smtClean="0">
                <a:latin typeface="Algerian" panose="04020705040A02060702" pitchFamily="82" charset="0"/>
              </a:rPr>
              <a:t>  Il Tempio di Gerusalemme</a:t>
            </a:r>
            <a:endParaRPr lang="it-IT" sz="3600" dirty="0">
              <a:latin typeface="Algerian" panose="04020705040A02060702" pitchFamily="82" charset="0"/>
            </a:endParaRPr>
          </a:p>
        </p:txBody>
      </p:sp>
      <p:pic>
        <p:nvPicPr>
          <p:cNvPr id="7" name="Segnaposto contenuto 6" descr="Il Tempio di Salomo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16961"/>
            <a:ext cx="5184576" cy="3624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179512" y="4941168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Era realizzato  con marmo e legno di cedro e l’interno era rivestito di oro e rame. La stanza più interna era chiamata il SANTO dei SANTI: qui era custodita  l’ARCA e vi poteva entrare solo il Sommo Sacerdote.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69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Il suo interno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Copy of &quot;Il Tempio di Salomone a Gerusalemme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76863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940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263</Words>
  <Application>Microsoft Office PowerPoint</Application>
  <PresentationFormat>Presentazione su schermo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SALOMONE, il re sapiente</vt:lpstr>
      <vt:lpstr>Il Regno di SALOMONE</vt:lpstr>
      <vt:lpstr>La saggezza di Salomone</vt:lpstr>
      <vt:lpstr>Un esempio della sua saggezza</vt:lpstr>
      <vt:lpstr>Presentazione standard di PowerPoint</vt:lpstr>
      <vt:lpstr>Il suo interno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SALOMONE, il re sapiente</dc:title>
  <dc:creator>Veronica</dc:creator>
  <cp:lastModifiedBy>Veronica</cp:lastModifiedBy>
  <cp:revision>15</cp:revision>
  <dcterms:created xsi:type="dcterms:W3CDTF">2020-05-17T08:59:52Z</dcterms:created>
  <dcterms:modified xsi:type="dcterms:W3CDTF">2020-05-18T13:31:59Z</dcterms:modified>
</cp:coreProperties>
</file>