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2278A-3B65-4778-8A07-A5B43CF3B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4ADE317-D7CD-4096-A0FB-5255F3300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0C1FB0-41FD-42EA-8AE0-DE858D1F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03559F-A273-4E57-A846-3995811B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25BCDE-658B-4770-96EC-D46ECFCD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98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89005-9ADC-4F49-A01C-9FBB2A50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C86474-46EF-4B39-8EE0-DAFB5CDF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CADA95-0A7F-4F35-A51B-E5A45EC1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D0813D-F243-4354-9110-3E78D18D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E0664D-B324-48A0-A859-45AB7D31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337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C44659A-8E60-4160-8080-E7719318D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8DACA7-A429-4C96-B876-AD9DE3533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0424AA-BB7B-4052-834B-7488CCDE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307F78-5536-4980-8DFD-0B426DCB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86A0DC-B7D2-40DF-BDDC-8BF7D2F9B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57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F73C41-4692-4F33-AA7C-5C72B59D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5EE9A9-5BD4-4551-8832-4DBA1CB6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720345-992D-43A6-9963-7B797744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CE2501-BD1F-4650-91EB-BB809A4F6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F5FCC-EAF7-4E96-9505-710B5A60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9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843BB-DC96-4087-BE7A-96490106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20D046-D9D2-476D-A180-6FCF69444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B0C196-EE94-43D1-A5D1-3211B9CB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338677-2A02-4EAE-9347-40F7FB24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C446AD-994E-4C15-B556-009E8F87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5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A1728-776C-4A96-B38E-00E1C635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76F911-0346-4740-9F63-66A1FEAA4D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73F404A-C371-4DDE-9172-BD9AECCF9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82F4DC-E3A9-4625-8A3C-76C323CD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71CB73-CACC-4EAB-9769-F1E9702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611104-ECFF-46D8-B2CF-6EC5A1D5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864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A431C8-B5D7-4399-A50A-F5BE4EC1B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955A45-5787-4217-AF53-1373D5078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E74031-B948-4ED9-A2CA-45C99E93F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347D953-CD34-4149-9E25-A23758D7D8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808808-8BD4-4DFE-B6FB-59D5D26DB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FB53B68-E9B2-4554-A7A9-B2237B3C9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EFEB744-53AB-4AAD-BFA4-34821A87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30EAB32-A7C5-45C6-B4A4-51446395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48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647B3-5039-47A9-8876-FA3BA083F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D06DCC1-D376-4051-8DD2-87FE93492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E1E00A-828F-48F3-85D2-A0269F16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77CE44B-723B-4115-B4BB-E889654D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28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32CDC81-45DE-4256-9997-E86B253E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F78941-EBE8-4744-8159-EF15AC14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187C69-BF1B-482F-AA7B-8929A0EC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63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617BC-ED1D-4687-B7C3-D6798102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4512A9-B789-415D-9E55-BB5C54C91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7C74E4-CC47-4B32-B0FC-82828D7B7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886E74-A7C8-44E9-9FF8-78189C0A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EDBBF-6048-4A06-96CD-CB1244A8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7217D9-74E9-4EF6-8946-AD7AC96E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403DA-E981-4A59-9BF4-5A6D1726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DE2448D-3159-4137-A25C-204DCD99D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893109-8300-4D4D-89AD-0BDACF253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F566FE-2EB7-4743-86C1-48BDEBFB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012FD8-C5CE-4BB1-9BDB-1A47618E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A7BAAF-B963-4EF7-B131-71367B8E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28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955265-9929-4D01-9AD9-246CB5E3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31A5A3-9A32-4644-86C8-9A41D5CB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FEDEB6-62BB-4994-93A5-2A68EAB26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2729-6024-4056-91C9-45831ABDD4A6}" type="datetimeFigureOut">
              <a:rPr lang="it-IT" smtClean="0"/>
              <a:t>10/05/2020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56B5FC-46B1-4367-B812-561B1364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5D5229-BAED-4A2D-ABFD-846DA6EF9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B6F9C-AAD9-4F3B-8B1C-8AFE0A83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55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8B3311-D26C-4EDB-9FA8-AC9FC3B3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Religione </a:t>
            </a:r>
            <a:r>
              <a:rPr lang="it-IT" dirty="0"/>
              <a:t>Cattolica bimbi 3,4 e 5 anni insegnante Fornaro Elisa -Maria mamma di tutti-</a:t>
            </a:r>
            <a:br>
              <a:rPr lang="it-IT" dirty="0"/>
            </a:br>
            <a:r>
              <a:rPr lang="it-IT" dirty="0"/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C01D5B-365A-4082-B602-74CB5E237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857374"/>
            <a:ext cx="5653087" cy="42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9ABCF8-FD45-42D6-8FFA-88075DBE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39400" cy="3254375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Ciao Bambini, sono la maestra Elisa. Anche oggi dedicheremo il nostro incontro a Maria, la Madonna, Mamma di Gesù e di tutti gli uomini. Provate,  bambini, a ripetere la preghiera che reciterò, ricordando sempre che l’amore della Madonna è immenso. Per ascoltare la mia voce cliccate sul microfono a centro pagina.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8C858E1-9866-43F2-BD59-29CBD0C59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" y="5788263"/>
            <a:ext cx="1887538" cy="704612"/>
          </a:xfr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F61540BE-ABB7-4442-998B-CF38F7F70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BECA92-0B2A-4B8A-BC83-265E18287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21463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B497F9-E0EE-40BC-8158-6F44526A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Siete stati attenti? Bene. Vi invio le attività da svolgere e la foto della preghiera. Vi voglio bene. Ciao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30AA89-C5C3-44D2-81E4-25BB73F0D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b="1" dirty="0"/>
              <a:t>Attività per bimbi di anni tre</a:t>
            </a:r>
            <a:r>
              <a:rPr lang="it-IT" dirty="0"/>
              <a:t>:</a:t>
            </a:r>
          </a:p>
          <a:p>
            <a:r>
              <a:rPr lang="it-IT" dirty="0"/>
              <a:t>memorizzate la prima strofa della preghiera</a:t>
            </a:r>
          </a:p>
          <a:p>
            <a:r>
              <a:rPr lang="it-IT" dirty="0"/>
              <a:t>disegnate il vostro faccino con la forma di un cerchio														</a:t>
            </a:r>
          </a:p>
          <a:p>
            <a:r>
              <a:rPr lang="it-IT" b="1" dirty="0"/>
              <a:t>Attività per bimbi di anni quattro</a:t>
            </a:r>
            <a:r>
              <a:rPr lang="it-IT" dirty="0"/>
              <a:t>:</a:t>
            </a:r>
          </a:p>
          <a:p>
            <a:r>
              <a:rPr lang="it-IT" dirty="0"/>
              <a:t>memorizzate la preghiera</a:t>
            </a:r>
          </a:p>
          <a:p>
            <a:r>
              <a:rPr lang="it-IT" dirty="0"/>
              <a:t>disegnate un bambino e un fiore																</a:t>
            </a:r>
          </a:p>
          <a:p>
            <a:r>
              <a:rPr lang="it-IT" b="1" dirty="0"/>
              <a:t>Attività per bimbi di anni cinque</a:t>
            </a:r>
            <a:r>
              <a:rPr lang="it-IT" dirty="0"/>
              <a:t>:</a:t>
            </a:r>
          </a:p>
          <a:p>
            <a:r>
              <a:rPr lang="it-IT" dirty="0"/>
              <a:t>memorizzate la preghiera</a:t>
            </a:r>
          </a:p>
          <a:p>
            <a:r>
              <a:rPr lang="it-IT" dirty="0"/>
              <a:t>disegnate alcuni bimbi in un campo di fiori		 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280426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137B27F-AC17-4B9D-80F2-3F1B8CDB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3531"/>
            <a:ext cx="3495675" cy="130492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235AE72-9F9F-4FFD-B2D7-DFA99F857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564856"/>
            <a:ext cx="2133600" cy="2133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BF67315-9B8B-411F-B4D2-7EA067F634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35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61</Words>
  <Application>Microsoft Office PowerPoint</Application>
  <PresentationFormat>Widescreen</PresentationFormat>
  <Paragraphs>12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Religione Cattolica bimbi 3,4 e 5 anni insegnante Fornaro Elisa -Maria mamma di tutti-  </vt:lpstr>
      <vt:lpstr>     Ciao Bambini, sono la maestra Elisa. Anche oggi dedicheremo il nostro incontro a Maria, la Madonna, Mamma di Gesù e di tutti gli uomini. Provate,  bambini, a ripetere la preghiera che reciterò, ricordando sempre che l’amore della Madonna è immenso. Per ascoltare la mia voce cliccate sul microfono a centro pagina. </vt:lpstr>
      <vt:lpstr>Siete stati attenti? Bene. Vi invio le attività da svolgere e la foto della preghiera. Vi voglio bene. Ciao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26</cp:revision>
  <dcterms:created xsi:type="dcterms:W3CDTF">2020-05-09T14:27:39Z</dcterms:created>
  <dcterms:modified xsi:type="dcterms:W3CDTF">2020-05-10T08:07:01Z</dcterms:modified>
</cp:coreProperties>
</file>