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E7C98-1419-4372-9C19-A2D97AD2F4F8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DBFEB-6E58-487D-811C-49A13872CC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097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LE</a:t>
            </a:r>
            <a:r>
              <a:rPr lang="it-IT" baseline="0" dirty="0" smtClean="0"/>
              <a:t> FONTI UTILI PER RICOSTRUIRE IL PASSATO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DBFEB-6E58-487D-811C-49A13872CCB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73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60762E6-AB4E-4AA6-8893-8F858A30DA3C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60762E6-AB4E-4AA6-8893-8F858A30DA3C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60762E6-AB4E-4AA6-8893-8F858A30DA3C}" type="datetimeFigureOut">
              <a:rPr lang="it-IT" smtClean="0"/>
              <a:t>03/05/2020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2.bp.blogspot.com/-zib0v_N9Be0/UKjj0E3QbEI/AAAAAAAADHY/i9lgjlh9TRk/s1600/6894580-antiche-strade-di-venezia--immagine-in-stile-retro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it-IT" sz="28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LE FONTI UTILI PER RICOSTRUIRE IL PASSATO</a:t>
            </a:r>
            <a:br>
              <a:rPr lang="it-IT" sz="28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it-IT" sz="2800" dirty="0"/>
          </a:p>
        </p:txBody>
      </p:sp>
      <p:pic>
        <p:nvPicPr>
          <p:cNvPr id="4" name="Immagine 3" descr="stori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564904"/>
            <a:ext cx="8784976" cy="4104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52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FONTE ORALE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it-IT" dirty="0" smtClean="0"/>
              <a:t>FONTI SCRITTE</a:t>
            </a:r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LE FONTI DELLA MIA STORIA</a:t>
            </a:r>
            <a:endParaRPr lang="it-IT" sz="2400" dirty="0"/>
          </a:p>
        </p:txBody>
      </p:sp>
      <p:pic>
        <p:nvPicPr>
          <p:cNvPr id="7" name="Segnaposto contenuto 6" descr="https://2.bp.blogspot.com/-s-iM_j8wUKU/UKjkGGObxyI/AAAAAAAADHg/ZkRZA7CFr18/s1600/image7.jpeg"/>
          <p:cNvPicPr>
            <a:picLocks noGr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4392488" cy="3960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egnaposto contenuto 9" descr="Visualizza immagine di origine"/>
          <p:cNvPicPr>
            <a:picLocks noGrp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97152"/>
            <a:ext cx="2454789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magine 11" descr="Visualizza immagine di origin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1" y="2420888"/>
            <a:ext cx="2304255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2323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FONTE MATERIALE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it-IT" dirty="0" smtClean="0"/>
              <a:t>FONTE  VISIVA</a:t>
            </a:r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LE FONTI DELLA MIA STORIA</a:t>
            </a:r>
            <a:endParaRPr lang="it-IT" sz="2400" dirty="0"/>
          </a:p>
        </p:txBody>
      </p:sp>
      <p:pic>
        <p:nvPicPr>
          <p:cNvPr id="7" name="Segnaposto contenuto 6" descr="https://2.bp.blogspot.com/-3yPHLoP3rEc/UKjk4NOi2vI/AAAAAAAADH4/YwjGfWRPzME/s1600/index+3.jpeg"/>
          <p:cNvPicPr>
            <a:picLocks noGr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4392488" cy="3888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egnaposto contenuto 7" descr="https://2.bp.blogspot.com/-zib0v_N9Be0/UKjj0E3QbEI/AAAAAAAADHY/i9lgjlh9TRk/s320/6894580-antiche-strade-di-venezia--immagine-in-stile-retro.jpg">
            <a:hlinkClick r:id="rId3"/>
          </p:cNvPr>
          <p:cNvPicPr>
            <a:picLocks noGrp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76872"/>
            <a:ext cx="4464496" cy="41044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201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35696" y="575912"/>
            <a:ext cx="568863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                          CLASSIFICARE  </a:t>
            </a:r>
            <a:r>
              <a:rPr lang="it-IT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LE FONTI</a:t>
            </a:r>
            <a:endParaRPr lang="it-IT" sz="105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Calibri"/>
                <a:ea typeface="Calibri"/>
                <a:cs typeface="Times New Roman"/>
              </a:rPr>
              <a:t>Collega le fonti al giusto contenitore</a:t>
            </a:r>
            <a:endParaRPr lang="it-IT" sz="105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Calibri"/>
                <a:ea typeface="Calibri"/>
                <a:cs typeface="Times New Roman"/>
              </a:rPr>
              <a:t>Un giocattolo                 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                   </a:t>
            </a:r>
            <a:r>
              <a:rPr lang="it-IT" dirty="0">
                <a:latin typeface="Calibri"/>
                <a:ea typeface="Calibri"/>
                <a:cs typeface="Times New Roman"/>
              </a:rPr>
              <a:t>FONTE SCRITTA</a:t>
            </a:r>
            <a:endParaRPr lang="it-IT" sz="105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Calibri"/>
                <a:ea typeface="Calibri"/>
                <a:cs typeface="Times New Roman"/>
              </a:rPr>
              <a:t>La fotografia delle vacanze                   </a:t>
            </a:r>
            <a:endParaRPr lang="it-IT" sz="105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Calibri"/>
                <a:ea typeface="Calibri"/>
                <a:cs typeface="Times New Roman"/>
              </a:rPr>
              <a:t> Il  racconto  del nonno     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               </a:t>
            </a:r>
            <a:r>
              <a:rPr lang="it-IT" dirty="0">
                <a:latin typeface="Calibri"/>
                <a:ea typeface="Calibri"/>
                <a:cs typeface="Times New Roman"/>
              </a:rPr>
              <a:t>FONTE ORALE</a:t>
            </a:r>
            <a:endParaRPr lang="it-IT" sz="105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Calibri"/>
                <a:ea typeface="Calibri"/>
                <a:cs typeface="Times New Roman"/>
              </a:rPr>
              <a:t>Quaderno della classe prima             </a:t>
            </a:r>
            <a:endParaRPr lang="it-IT" sz="105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Calibri"/>
                <a:ea typeface="Calibri"/>
                <a:cs typeface="Times New Roman"/>
              </a:rPr>
              <a:t>Racconto della maestra   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                 </a:t>
            </a:r>
            <a:r>
              <a:rPr lang="it-IT" dirty="0">
                <a:latin typeface="Calibri"/>
                <a:ea typeface="Calibri"/>
                <a:cs typeface="Times New Roman"/>
              </a:rPr>
              <a:t>FONTE VISIVA</a:t>
            </a:r>
            <a:endParaRPr lang="it-IT" sz="105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Calibri"/>
                <a:ea typeface="Calibri"/>
                <a:cs typeface="Times New Roman"/>
              </a:rPr>
              <a:t>Filmato di un viaggio</a:t>
            </a:r>
            <a:endParaRPr lang="it-IT" sz="105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Calibri"/>
                <a:ea typeface="Calibri"/>
                <a:cs typeface="Times New Roman"/>
              </a:rPr>
              <a:t>Un vecchio peluche</a:t>
            </a:r>
            <a:endParaRPr lang="it-IT" sz="105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Calibri"/>
                <a:ea typeface="Calibri"/>
                <a:cs typeface="Times New Roman"/>
              </a:rPr>
              <a:t>Diario per i 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compiti                          </a:t>
            </a:r>
            <a:r>
              <a:rPr lang="it-IT" dirty="0">
                <a:latin typeface="Calibri"/>
                <a:ea typeface="Calibri"/>
                <a:cs typeface="Times New Roman"/>
              </a:rPr>
              <a:t>FONTE MATERIALE</a:t>
            </a:r>
            <a:endParaRPr lang="it-IT" sz="105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4422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 Linea del Tempo: Schede Didattiche per la Scuola Primaria | PianetaBambini.it Scuola Elementare, Pixel Art, Istruzione Domiciliare, Insegnamento, Storia, Desktop, Ambiente, Imparare L'italiano, Italian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6632"/>
            <a:ext cx="4680520" cy="62397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9652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258</TotalTime>
  <Words>80</Words>
  <Application>Microsoft Office PowerPoint</Application>
  <PresentationFormat>Presentazione su schermo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Città</vt:lpstr>
      <vt:lpstr>LE FONTI UTILI PER RICOSTRUIRE IL PASSATO </vt:lpstr>
      <vt:lpstr>LE FONTI DELLA MIA STORIA</vt:lpstr>
      <vt:lpstr>LE FONTI DELLA MIA STORIA</vt:lpstr>
      <vt:lpstr>Presentazione standard di PowerPoint</vt:lpstr>
      <vt:lpstr>Presentazione standard di PowerPoint</vt:lpstr>
    </vt:vector>
  </TitlesOfParts>
  <Company>Ministero dell'Economia e delle Finanze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fonti</dc:title>
  <dc:creator>Lina</dc:creator>
  <cp:lastModifiedBy>lina</cp:lastModifiedBy>
  <cp:revision>50</cp:revision>
  <dcterms:created xsi:type="dcterms:W3CDTF">2020-03-22T15:44:21Z</dcterms:created>
  <dcterms:modified xsi:type="dcterms:W3CDTF">2020-05-03T12:16:28Z</dcterms:modified>
</cp:coreProperties>
</file>