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99FF"/>
    <a:srgbClr val="CC99FF"/>
    <a:srgbClr val="0066CC"/>
    <a:srgbClr val="3333FF"/>
    <a:srgbClr val="FF00FF"/>
    <a:srgbClr val="66FFFF"/>
    <a:srgbClr val="6600FF"/>
    <a:srgbClr val="CC00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43927" autoAdjust="0"/>
  </p:normalViewPr>
  <p:slideViewPr>
    <p:cSldViewPr>
      <p:cViewPr varScale="1">
        <p:scale>
          <a:sx n="79" d="100"/>
          <a:sy n="79" d="100"/>
        </p:scale>
        <p:origin x="-8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CB9CDF7-EAE4-411B-A54D-0546DB0D34D0}" type="datetimeFigureOut">
              <a:rPr lang="it-IT" smtClean="0"/>
              <a:t>03/05/2020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FBCBA1-589A-4A04-939E-F665AC291A45}" type="slidenum">
              <a:rPr lang="it-IT" smtClean="0"/>
              <a:t>‹N›</a:t>
            </a:fld>
            <a:endParaRPr lang="it-IT"/>
          </a:p>
        </p:txBody>
      </p:sp>
    </p:spTree>
    <p:extLst>
      <p:ext uri="{BB962C8B-B14F-4D97-AF65-F5344CB8AC3E}">
        <p14:creationId xmlns:p14="http://schemas.microsoft.com/office/powerpoint/2010/main" val="3620457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CB9CDF7-EAE4-411B-A54D-0546DB0D34D0}" type="datetimeFigureOut">
              <a:rPr lang="it-IT" smtClean="0"/>
              <a:t>03/05/2020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FBCBA1-589A-4A04-939E-F665AC291A45}" type="slidenum">
              <a:rPr lang="it-IT" smtClean="0"/>
              <a:t>‹N›</a:t>
            </a:fld>
            <a:endParaRPr lang="it-IT"/>
          </a:p>
        </p:txBody>
      </p:sp>
    </p:spTree>
    <p:extLst>
      <p:ext uri="{BB962C8B-B14F-4D97-AF65-F5344CB8AC3E}">
        <p14:creationId xmlns:p14="http://schemas.microsoft.com/office/powerpoint/2010/main" val="227596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CB9CDF7-EAE4-411B-A54D-0546DB0D34D0}" type="datetimeFigureOut">
              <a:rPr lang="it-IT" smtClean="0"/>
              <a:t>03/05/2020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FBCBA1-589A-4A04-939E-F665AC291A45}" type="slidenum">
              <a:rPr lang="it-IT" smtClean="0"/>
              <a:t>‹N›</a:t>
            </a:fld>
            <a:endParaRPr lang="it-IT"/>
          </a:p>
        </p:txBody>
      </p:sp>
    </p:spTree>
    <p:extLst>
      <p:ext uri="{BB962C8B-B14F-4D97-AF65-F5344CB8AC3E}">
        <p14:creationId xmlns:p14="http://schemas.microsoft.com/office/powerpoint/2010/main" val="93684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CB9CDF7-EAE4-411B-A54D-0546DB0D34D0}" type="datetimeFigureOut">
              <a:rPr lang="it-IT" smtClean="0"/>
              <a:t>03/05/2020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FBCBA1-589A-4A04-939E-F665AC291A45}" type="slidenum">
              <a:rPr lang="it-IT" smtClean="0"/>
              <a:t>‹N›</a:t>
            </a:fld>
            <a:endParaRPr lang="it-IT"/>
          </a:p>
        </p:txBody>
      </p:sp>
    </p:spTree>
    <p:extLst>
      <p:ext uri="{BB962C8B-B14F-4D97-AF65-F5344CB8AC3E}">
        <p14:creationId xmlns:p14="http://schemas.microsoft.com/office/powerpoint/2010/main" val="125296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CB9CDF7-EAE4-411B-A54D-0546DB0D34D0}" type="datetimeFigureOut">
              <a:rPr lang="it-IT" smtClean="0"/>
              <a:t>03/05/2020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FBCBA1-589A-4A04-939E-F665AC291A45}" type="slidenum">
              <a:rPr lang="it-IT" smtClean="0"/>
              <a:t>‹N›</a:t>
            </a:fld>
            <a:endParaRPr lang="it-IT"/>
          </a:p>
        </p:txBody>
      </p:sp>
    </p:spTree>
    <p:extLst>
      <p:ext uri="{BB962C8B-B14F-4D97-AF65-F5344CB8AC3E}">
        <p14:creationId xmlns:p14="http://schemas.microsoft.com/office/powerpoint/2010/main" val="2606656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CB9CDF7-EAE4-411B-A54D-0546DB0D34D0}" type="datetimeFigureOut">
              <a:rPr lang="it-IT" smtClean="0"/>
              <a:t>03/05/2020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FBCBA1-589A-4A04-939E-F665AC291A45}" type="slidenum">
              <a:rPr lang="it-IT" smtClean="0"/>
              <a:t>‹N›</a:t>
            </a:fld>
            <a:endParaRPr lang="it-IT"/>
          </a:p>
        </p:txBody>
      </p:sp>
    </p:spTree>
    <p:extLst>
      <p:ext uri="{BB962C8B-B14F-4D97-AF65-F5344CB8AC3E}">
        <p14:creationId xmlns:p14="http://schemas.microsoft.com/office/powerpoint/2010/main" val="166555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CB9CDF7-EAE4-411B-A54D-0546DB0D34D0}" type="datetimeFigureOut">
              <a:rPr lang="it-IT" smtClean="0"/>
              <a:t>03/05/2020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7FBCBA1-589A-4A04-939E-F665AC291A45}" type="slidenum">
              <a:rPr lang="it-IT" smtClean="0"/>
              <a:t>‹N›</a:t>
            </a:fld>
            <a:endParaRPr lang="it-IT"/>
          </a:p>
        </p:txBody>
      </p:sp>
    </p:spTree>
    <p:extLst>
      <p:ext uri="{BB962C8B-B14F-4D97-AF65-F5344CB8AC3E}">
        <p14:creationId xmlns:p14="http://schemas.microsoft.com/office/powerpoint/2010/main" val="344506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CB9CDF7-EAE4-411B-A54D-0546DB0D34D0}" type="datetimeFigureOut">
              <a:rPr lang="it-IT" smtClean="0"/>
              <a:t>03/05/2020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7FBCBA1-589A-4A04-939E-F665AC291A45}" type="slidenum">
              <a:rPr lang="it-IT" smtClean="0"/>
              <a:t>‹N›</a:t>
            </a:fld>
            <a:endParaRPr lang="it-IT"/>
          </a:p>
        </p:txBody>
      </p:sp>
    </p:spTree>
    <p:extLst>
      <p:ext uri="{BB962C8B-B14F-4D97-AF65-F5344CB8AC3E}">
        <p14:creationId xmlns:p14="http://schemas.microsoft.com/office/powerpoint/2010/main" val="179370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CB9CDF7-EAE4-411B-A54D-0546DB0D34D0}" type="datetimeFigureOut">
              <a:rPr lang="it-IT" smtClean="0"/>
              <a:t>03/05/2020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7FBCBA1-589A-4A04-939E-F665AC291A45}" type="slidenum">
              <a:rPr lang="it-IT" smtClean="0"/>
              <a:t>‹N›</a:t>
            </a:fld>
            <a:endParaRPr lang="it-IT"/>
          </a:p>
        </p:txBody>
      </p:sp>
    </p:spTree>
    <p:extLst>
      <p:ext uri="{BB962C8B-B14F-4D97-AF65-F5344CB8AC3E}">
        <p14:creationId xmlns:p14="http://schemas.microsoft.com/office/powerpoint/2010/main" val="299724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CB9CDF7-EAE4-411B-A54D-0546DB0D34D0}" type="datetimeFigureOut">
              <a:rPr lang="it-IT" smtClean="0"/>
              <a:t>03/05/2020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FBCBA1-589A-4A04-939E-F665AC291A45}" type="slidenum">
              <a:rPr lang="it-IT" smtClean="0"/>
              <a:t>‹N›</a:t>
            </a:fld>
            <a:endParaRPr lang="it-IT"/>
          </a:p>
        </p:txBody>
      </p:sp>
    </p:spTree>
    <p:extLst>
      <p:ext uri="{BB962C8B-B14F-4D97-AF65-F5344CB8AC3E}">
        <p14:creationId xmlns:p14="http://schemas.microsoft.com/office/powerpoint/2010/main" val="3384680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CB9CDF7-EAE4-411B-A54D-0546DB0D34D0}" type="datetimeFigureOut">
              <a:rPr lang="it-IT" smtClean="0"/>
              <a:t>03/05/2020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FBCBA1-589A-4A04-939E-F665AC291A45}" type="slidenum">
              <a:rPr lang="it-IT" smtClean="0"/>
              <a:t>‹N›</a:t>
            </a:fld>
            <a:endParaRPr lang="it-IT"/>
          </a:p>
        </p:txBody>
      </p:sp>
    </p:spTree>
    <p:extLst>
      <p:ext uri="{BB962C8B-B14F-4D97-AF65-F5344CB8AC3E}">
        <p14:creationId xmlns:p14="http://schemas.microsoft.com/office/powerpoint/2010/main" val="366296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9CDF7-EAE4-411B-A54D-0546DB0D34D0}" type="datetimeFigureOut">
              <a:rPr lang="it-IT" smtClean="0"/>
              <a:t>03/05/2020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BCBA1-589A-4A04-939E-F665AC291A45}" type="slidenum">
              <a:rPr lang="it-IT" smtClean="0"/>
              <a:t>‹N›</a:t>
            </a:fld>
            <a:endParaRPr lang="it-IT"/>
          </a:p>
        </p:txBody>
      </p:sp>
    </p:spTree>
    <p:extLst>
      <p:ext uri="{BB962C8B-B14F-4D97-AF65-F5344CB8AC3E}">
        <p14:creationId xmlns:p14="http://schemas.microsoft.com/office/powerpoint/2010/main" val="1904340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Presentazione_di_Microsoft_PowerPoint1.pptx"/></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tXvdKfzWHTA&amp;feature=youtu.be"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0" y="0"/>
            <a:ext cx="9144000" cy="6858000"/>
          </a:xfrm>
          <a:solidFill>
            <a:srgbClr val="FFCCFF"/>
          </a:solidFill>
          <a:ln>
            <a:solidFill>
              <a:srgbClr val="FF00FF"/>
            </a:solidFill>
          </a:ln>
        </p:spPr>
        <p:txBody>
          <a:bodyPr/>
          <a:lstStyle/>
          <a:p>
            <a:pPr algn="just"/>
            <a:r>
              <a:rPr lang="it-IT" dirty="0" smtClean="0"/>
              <a:t/>
            </a:r>
            <a:br>
              <a:rPr lang="it-IT" dirty="0" smtClean="0"/>
            </a:br>
            <a:r>
              <a:rPr lang="it-IT" dirty="0"/>
              <a:t/>
            </a:r>
            <a:br>
              <a:rPr lang="it-IT" dirty="0"/>
            </a:br>
            <a:r>
              <a:rPr lang="it-IT" dirty="0" smtClean="0"/>
              <a:t/>
            </a:r>
            <a:br>
              <a:rPr lang="it-IT" dirty="0" smtClean="0"/>
            </a:br>
            <a:r>
              <a:rPr lang="it-IT" dirty="0"/>
              <a:t/>
            </a:r>
            <a:br>
              <a:rPr lang="it-IT" dirty="0"/>
            </a:br>
            <a:r>
              <a:rPr lang="it-IT" dirty="0" smtClean="0"/>
              <a:t/>
            </a:r>
            <a:br>
              <a:rPr lang="it-IT" dirty="0" smtClean="0"/>
            </a:br>
            <a:r>
              <a:rPr lang="it-IT" dirty="0"/>
              <a:t/>
            </a:r>
            <a:br>
              <a:rPr lang="it-IT" dirty="0"/>
            </a:br>
            <a:r>
              <a:rPr lang="it-IT" dirty="0" smtClean="0"/>
              <a:t/>
            </a:r>
            <a:br>
              <a:rPr lang="it-IT" dirty="0" smtClean="0"/>
            </a:br>
            <a:r>
              <a:rPr lang="it-IT" dirty="0"/>
              <a:t/>
            </a:r>
            <a:br>
              <a:rPr lang="it-IT" dirty="0"/>
            </a:br>
            <a:r>
              <a:rPr lang="it-IT" sz="3600" b="1" dirty="0" smtClean="0">
                <a:solidFill>
                  <a:srgbClr val="FF00FF"/>
                </a:solidFill>
              </a:rPr>
              <a:t>II E  Plesso Capoluogo</a:t>
            </a:r>
            <a:endParaRPr lang="it-IT" sz="3600" b="1" dirty="0">
              <a:solidFill>
                <a:srgbClr val="FF00FF"/>
              </a:solidFill>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3932750998"/>
              </p:ext>
            </p:extLst>
          </p:nvPr>
        </p:nvGraphicFramePr>
        <p:xfrm>
          <a:off x="2051720" y="692696"/>
          <a:ext cx="5146477" cy="4665241"/>
        </p:xfrm>
        <a:graphic>
          <a:graphicData uri="http://schemas.openxmlformats.org/presentationml/2006/ole">
            <mc:AlternateContent xmlns:mc="http://schemas.openxmlformats.org/markup-compatibility/2006">
              <mc:Choice xmlns:v="urn:schemas-microsoft-com:vml" Requires="v">
                <p:oleObj spid="_x0000_s1032" name="Presentazione" r:id="rId4" imgW="4570428" imgH="3427552" progId="PowerPoint.Show.12">
                  <p:embed/>
                </p:oleObj>
              </mc:Choice>
              <mc:Fallback>
                <p:oleObj name="Presentazione" r:id="rId4" imgW="4570428" imgH="3427552" progId="PowerPoint.Show.12">
                  <p:embed/>
                  <p:pic>
                    <p:nvPicPr>
                      <p:cNvPr id="0" name=""/>
                      <p:cNvPicPr/>
                      <p:nvPr/>
                    </p:nvPicPr>
                    <p:blipFill>
                      <a:blip r:embed="rId5"/>
                      <a:stretch>
                        <a:fillRect/>
                      </a:stretch>
                    </p:blipFill>
                    <p:spPr>
                      <a:xfrm>
                        <a:off x="2051720" y="692696"/>
                        <a:ext cx="5146477" cy="4665241"/>
                      </a:xfrm>
                      <a:prstGeom prst="rect">
                        <a:avLst/>
                      </a:prstGeom>
                      <a:solidFill>
                        <a:srgbClr val="66FFFF"/>
                      </a:solidFill>
                      <a:ln w="76200">
                        <a:solidFill>
                          <a:srgbClr val="FF00FF"/>
                        </a:solidFill>
                      </a:ln>
                    </p:spPr>
                  </p:pic>
                </p:oleObj>
              </mc:Fallback>
            </mc:AlternateContent>
          </a:graphicData>
        </a:graphic>
      </p:graphicFrame>
    </p:spTree>
    <p:extLst>
      <p:ext uri="{BB962C8B-B14F-4D97-AF65-F5344CB8AC3E}">
        <p14:creationId xmlns:p14="http://schemas.microsoft.com/office/powerpoint/2010/main" val="255676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3682752" cy="5962674"/>
          </a:xfrm>
          <a:ln w="76200">
            <a:noFill/>
          </a:ln>
        </p:spPr>
        <p:txBody>
          <a:bodyPr>
            <a:normAutofit/>
          </a:bodyPr>
          <a:lstStyle/>
          <a:p>
            <a:pPr algn="just"/>
            <a:r>
              <a:rPr lang="it-IT" sz="3200" dirty="0" err="1" smtClean="0">
                <a:solidFill>
                  <a:srgbClr val="0070C0"/>
                </a:solidFill>
              </a:rPr>
              <a:t>Mother’s</a:t>
            </a:r>
            <a:r>
              <a:rPr lang="it-IT" sz="3200" dirty="0" smtClean="0">
                <a:solidFill>
                  <a:srgbClr val="0070C0"/>
                </a:solidFill>
              </a:rPr>
              <a:t> </a:t>
            </a:r>
            <a:r>
              <a:rPr lang="it-IT" sz="3200" dirty="0" err="1" smtClean="0">
                <a:solidFill>
                  <a:srgbClr val="0070C0"/>
                </a:solidFill>
              </a:rPr>
              <a:t>Day</a:t>
            </a:r>
            <a:r>
              <a:rPr lang="it-IT" sz="3200" dirty="0" smtClean="0">
                <a:solidFill>
                  <a:srgbClr val="0070C0"/>
                </a:solidFill>
              </a:rPr>
              <a:t> </a:t>
            </a:r>
            <a:r>
              <a:rPr lang="it-IT" sz="3200" dirty="0" err="1" smtClean="0">
                <a:solidFill>
                  <a:srgbClr val="0070C0"/>
                </a:solidFill>
              </a:rPr>
              <a:t>is</a:t>
            </a:r>
            <a:r>
              <a:rPr lang="it-IT" sz="3200" dirty="0" smtClean="0">
                <a:solidFill>
                  <a:srgbClr val="0070C0"/>
                </a:solidFill>
              </a:rPr>
              <a:t> </a:t>
            </a:r>
            <a:r>
              <a:rPr lang="it-IT" sz="3200" dirty="0" err="1" smtClean="0">
                <a:solidFill>
                  <a:srgbClr val="0070C0"/>
                </a:solidFill>
              </a:rPr>
              <a:t>celebrated</a:t>
            </a:r>
            <a:r>
              <a:rPr lang="it-IT" sz="3200" dirty="0" smtClean="0">
                <a:solidFill>
                  <a:srgbClr val="0070C0"/>
                </a:solidFill>
              </a:rPr>
              <a:t> </a:t>
            </a:r>
            <a:r>
              <a:rPr lang="it-IT" sz="3200" dirty="0" err="1" smtClean="0">
                <a:solidFill>
                  <a:srgbClr val="0070C0"/>
                </a:solidFill>
              </a:rPr>
              <a:t>all</a:t>
            </a:r>
            <a:r>
              <a:rPr lang="it-IT" sz="3200" dirty="0" smtClean="0">
                <a:solidFill>
                  <a:srgbClr val="0070C0"/>
                </a:solidFill>
              </a:rPr>
              <a:t> </a:t>
            </a:r>
            <a:r>
              <a:rPr lang="it-IT" sz="3200" dirty="0" err="1" smtClean="0">
                <a:solidFill>
                  <a:srgbClr val="0070C0"/>
                </a:solidFill>
              </a:rPr>
              <a:t>around</a:t>
            </a:r>
            <a:r>
              <a:rPr lang="it-IT" sz="3200" dirty="0" smtClean="0">
                <a:solidFill>
                  <a:srgbClr val="0070C0"/>
                </a:solidFill>
              </a:rPr>
              <a:t> the world. </a:t>
            </a:r>
            <a:br>
              <a:rPr lang="it-IT" sz="3200" dirty="0" smtClean="0">
                <a:solidFill>
                  <a:srgbClr val="0070C0"/>
                </a:solidFill>
              </a:rPr>
            </a:br>
            <a:endParaRPr lang="it-IT" sz="3200"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620688"/>
            <a:ext cx="4392488" cy="5184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696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404664"/>
            <a:ext cx="8229600" cy="6048672"/>
          </a:xfrm>
          <a:ln>
            <a:solidFill>
              <a:srgbClr val="FF66CC"/>
            </a:solidFill>
          </a:ln>
        </p:spPr>
        <p:txBody>
          <a:bodyPr>
            <a:normAutofit/>
          </a:bodyPr>
          <a:lstStyle/>
          <a:p>
            <a:pPr algn="l"/>
            <a:r>
              <a:rPr lang="it-IT" sz="4000" b="1" dirty="0" smtClean="0">
                <a:solidFill>
                  <a:srgbClr val="FF3399"/>
                </a:solidFill>
              </a:rPr>
              <a:t>Copy </a:t>
            </a:r>
            <a:r>
              <a:rPr lang="it-IT" sz="4000" b="1" dirty="0" smtClean="0">
                <a:solidFill>
                  <a:srgbClr val="FF3399"/>
                </a:solidFill>
              </a:rPr>
              <a:t>on the </a:t>
            </a:r>
            <a:r>
              <a:rPr lang="it-IT" sz="4000" b="1" dirty="0" err="1" smtClean="0">
                <a:solidFill>
                  <a:srgbClr val="FF3399"/>
                </a:solidFill>
              </a:rPr>
              <a:t>copybook</a:t>
            </a:r>
            <a:r>
              <a:rPr lang="it-IT" sz="4000" b="1" dirty="0" smtClean="0">
                <a:solidFill>
                  <a:srgbClr val="FF3399"/>
                </a:solidFill>
              </a:rPr>
              <a:t/>
            </a:r>
            <a:br>
              <a:rPr lang="it-IT" sz="4000" b="1" dirty="0" smtClean="0">
                <a:solidFill>
                  <a:srgbClr val="FF3399"/>
                </a:solidFill>
              </a:rPr>
            </a:br>
            <a:r>
              <a:rPr lang="it-IT" sz="4000" b="1" dirty="0" smtClean="0">
                <a:solidFill>
                  <a:srgbClr val="FF66CC"/>
                </a:solidFill>
              </a:rPr>
              <a:t/>
            </a:r>
            <a:br>
              <a:rPr lang="it-IT" sz="4000" b="1" dirty="0" smtClean="0">
                <a:solidFill>
                  <a:srgbClr val="FF66CC"/>
                </a:solidFill>
              </a:rPr>
            </a:br>
            <a:r>
              <a:rPr lang="it-IT" sz="4000" b="1" dirty="0" smtClean="0">
                <a:solidFill>
                  <a:srgbClr val="FF66CC"/>
                </a:solidFill>
              </a:rPr>
              <a:t>                       </a:t>
            </a:r>
            <a:r>
              <a:rPr lang="it-IT" sz="4000" b="1" dirty="0" smtClean="0">
                <a:solidFill>
                  <a:srgbClr val="FF3399"/>
                </a:solidFill>
              </a:rPr>
              <a:t>Special </a:t>
            </a:r>
            <a:r>
              <a:rPr lang="it-IT" sz="4000" b="1" dirty="0" err="1" smtClean="0">
                <a:solidFill>
                  <a:srgbClr val="FF3399"/>
                </a:solidFill>
              </a:rPr>
              <a:t>day</a:t>
            </a:r>
            <a:r>
              <a:rPr lang="it-IT" sz="4000" b="1" dirty="0" smtClean="0">
                <a:solidFill>
                  <a:srgbClr val="FF3399"/>
                </a:solidFill>
              </a:rPr>
              <a:t/>
            </a:r>
            <a:br>
              <a:rPr lang="it-IT" sz="4000" b="1" dirty="0" smtClean="0">
                <a:solidFill>
                  <a:srgbClr val="FF3399"/>
                </a:solidFill>
              </a:rPr>
            </a:br>
            <a:r>
              <a:rPr lang="it-IT" sz="4000" dirty="0" err="1" smtClean="0">
                <a:solidFill>
                  <a:srgbClr val="FF66CC"/>
                </a:solidFill>
              </a:rPr>
              <a:t>It’s</a:t>
            </a:r>
            <a:r>
              <a:rPr lang="it-IT" sz="4000" dirty="0" smtClean="0">
                <a:solidFill>
                  <a:srgbClr val="FF66CC"/>
                </a:solidFill>
              </a:rPr>
              <a:t> </a:t>
            </a:r>
            <a:r>
              <a:rPr lang="it-IT" sz="4000" dirty="0" err="1" smtClean="0">
                <a:solidFill>
                  <a:srgbClr val="FF66CC"/>
                </a:solidFill>
              </a:rPr>
              <a:t>your</a:t>
            </a:r>
            <a:r>
              <a:rPr lang="it-IT" sz="4000" dirty="0" smtClean="0">
                <a:solidFill>
                  <a:srgbClr val="FF66CC"/>
                </a:solidFill>
              </a:rPr>
              <a:t> special </a:t>
            </a:r>
            <a:r>
              <a:rPr lang="it-IT" sz="4000" dirty="0" err="1" smtClean="0">
                <a:solidFill>
                  <a:srgbClr val="FF66CC"/>
                </a:solidFill>
              </a:rPr>
              <a:t>day</a:t>
            </a:r>
            <a:r>
              <a:rPr lang="it-IT" sz="4000" dirty="0" smtClean="0">
                <a:solidFill>
                  <a:srgbClr val="FF66CC"/>
                </a:solidFill>
              </a:rPr>
              <a:t>.</a:t>
            </a:r>
            <a:br>
              <a:rPr lang="it-IT" sz="4000" dirty="0" smtClean="0">
                <a:solidFill>
                  <a:srgbClr val="FF66CC"/>
                </a:solidFill>
              </a:rPr>
            </a:br>
            <a:r>
              <a:rPr lang="it-IT" sz="4000" dirty="0" err="1" smtClean="0">
                <a:solidFill>
                  <a:srgbClr val="FF66CC"/>
                </a:solidFill>
              </a:rPr>
              <a:t>You</a:t>
            </a:r>
            <a:r>
              <a:rPr lang="it-IT" sz="4000" dirty="0" smtClean="0">
                <a:solidFill>
                  <a:srgbClr val="FF66CC"/>
                </a:solidFill>
              </a:rPr>
              <a:t> are the best </a:t>
            </a:r>
            <a:br>
              <a:rPr lang="it-IT" sz="4000" dirty="0" smtClean="0">
                <a:solidFill>
                  <a:srgbClr val="FF66CC"/>
                </a:solidFill>
              </a:rPr>
            </a:br>
            <a:r>
              <a:rPr lang="it-IT" sz="4000" dirty="0" smtClean="0">
                <a:solidFill>
                  <a:srgbClr val="FF66CC"/>
                </a:solidFill>
              </a:rPr>
              <a:t>I love </a:t>
            </a:r>
            <a:r>
              <a:rPr lang="it-IT" sz="4000" dirty="0" err="1" smtClean="0">
                <a:solidFill>
                  <a:srgbClr val="FF66CC"/>
                </a:solidFill>
              </a:rPr>
              <a:t>you</a:t>
            </a:r>
            <a:r>
              <a:rPr lang="it-IT" sz="4000" dirty="0" smtClean="0">
                <a:solidFill>
                  <a:srgbClr val="FF66CC"/>
                </a:solidFill>
              </a:rPr>
              <a:t> </a:t>
            </a:r>
            <a:br>
              <a:rPr lang="it-IT" sz="4000" dirty="0" smtClean="0">
                <a:solidFill>
                  <a:srgbClr val="FF66CC"/>
                </a:solidFill>
              </a:rPr>
            </a:br>
            <a:r>
              <a:rPr lang="it-IT" sz="4000" dirty="0" err="1" smtClean="0">
                <a:solidFill>
                  <a:srgbClr val="FF66CC"/>
                </a:solidFill>
              </a:rPr>
              <a:t>every</a:t>
            </a:r>
            <a:r>
              <a:rPr lang="it-IT" sz="4000" dirty="0" smtClean="0">
                <a:solidFill>
                  <a:srgbClr val="FF66CC"/>
                </a:solidFill>
              </a:rPr>
              <a:t> </a:t>
            </a:r>
            <a:r>
              <a:rPr lang="it-IT" sz="4000" dirty="0" err="1" smtClean="0">
                <a:solidFill>
                  <a:srgbClr val="FF66CC"/>
                </a:solidFill>
              </a:rPr>
              <a:t>day</a:t>
            </a:r>
            <a:r>
              <a:rPr lang="it-IT" sz="4000" dirty="0" smtClean="0">
                <a:solidFill>
                  <a:srgbClr val="FF66CC"/>
                </a:solidFill>
              </a:rPr>
              <a:t>.</a:t>
            </a:r>
            <a:br>
              <a:rPr lang="it-IT" sz="4000" dirty="0" smtClean="0">
                <a:solidFill>
                  <a:srgbClr val="FF66CC"/>
                </a:solidFill>
              </a:rPr>
            </a:br>
            <a:r>
              <a:rPr lang="it-IT" sz="4000" dirty="0" smtClean="0">
                <a:solidFill>
                  <a:srgbClr val="FF66CC"/>
                </a:solidFill>
              </a:rPr>
              <a:t/>
            </a:r>
            <a:br>
              <a:rPr lang="it-IT" sz="4000" dirty="0" smtClean="0">
                <a:solidFill>
                  <a:srgbClr val="FF66CC"/>
                </a:solidFill>
              </a:rPr>
            </a:br>
            <a:r>
              <a:rPr lang="it-IT" sz="4000" b="1" dirty="0" err="1" smtClean="0">
                <a:solidFill>
                  <a:srgbClr val="FF3399"/>
                </a:solidFill>
              </a:rPr>
              <a:t>Than</a:t>
            </a:r>
            <a:r>
              <a:rPr lang="it-IT" sz="4000" b="1" dirty="0" smtClean="0">
                <a:solidFill>
                  <a:srgbClr val="FF3399"/>
                </a:solidFill>
              </a:rPr>
              <a:t> </a:t>
            </a:r>
            <a:r>
              <a:rPr lang="it-IT" sz="4000" b="1" dirty="0" err="1" smtClean="0">
                <a:solidFill>
                  <a:srgbClr val="FF3399"/>
                </a:solidFill>
              </a:rPr>
              <a:t>read</a:t>
            </a:r>
            <a:r>
              <a:rPr lang="it-IT" sz="4000" b="1" dirty="0" smtClean="0">
                <a:solidFill>
                  <a:srgbClr val="FF3399"/>
                </a:solidFill>
              </a:rPr>
              <a:t> and </a:t>
            </a:r>
            <a:r>
              <a:rPr lang="it-IT" sz="4000" b="1" dirty="0" err="1" smtClean="0">
                <a:solidFill>
                  <a:srgbClr val="FF3399"/>
                </a:solidFill>
              </a:rPr>
              <a:t>learn</a:t>
            </a:r>
            <a:endParaRPr lang="it-IT" sz="4000" b="1" dirty="0">
              <a:solidFill>
                <a:srgbClr val="FF3399"/>
              </a:solidFill>
            </a:endParaRPr>
          </a:p>
        </p:txBody>
      </p:sp>
    </p:spTree>
    <p:extLst>
      <p:ext uri="{BB962C8B-B14F-4D97-AF65-F5344CB8AC3E}">
        <p14:creationId xmlns:p14="http://schemas.microsoft.com/office/powerpoint/2010/main" val="1845278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76672"/>
            <a:ext cx="8229600" cy="6048672"/>
          </a:xfrm>
        </p:spPr>
        <p:txBody>
          <a:bodyPr>
            <a:normAutofit fontScale="90000"/>
          </a:bodyPr>
          <a:lstStyle/>
          <a:p>
            <a:pPr algn="l"/>
            <a:r>
              <a:rPr lang="it-IT" dirty="0" smtClean="0"/>
              <a:t/>
            </a:r>
            <a:br>
              <a:rPr lang="it-IT" dirty="0" smtClean="0"/>
            </a:br>
            <a:r>
              <a:rPr lang="it-IT" dirty="0"/>
              <a:t/>
            </a:r>
            <a:br>
              <a:rPr lang="it-IT" dirty="0"/>
            </a:br>
            <a:r>
              <a:rPr lang="it-IT" dirty="0" smtClean="0"/>
              <a:t/>
            </a:r>
            <a:br>
              <a:rPr lang="it-IT" dirty="0" smtClean="0"/>
            </a:br>
            <a:r>
              <a:rPr lang="it-IT" dirty="0"/>
              <a:t/>
            </a:r>
            <a:br>
              <a:rPr lang="it-IT" dirty="0"/>
            </a:br>
            <a:r>
              <a:rPr lang="it-IT" sz="4000" b="1" dirty="0" smtClean="0">
                <a:solidFill>
                  <a:srgbClr val="0066CC"/>
                </a:solidFill>
              </a:rPr>
              <a:t>On </a:t>
            </a:r>
            <a:r>
              <a:rPr lang="it-IT" sz="4000" b="1" dirty="0" smtClean="0">
                <a:solidFill>
                  <a:srgbClr val="0066CC"/>
                </a:solidFill>
              </a:rPr>
              <a:t>the  </a:t>
            </a:r>
            <a:r>
              <a:rPr lang="it-IT" sz="4000" b="1" dirty="0" err="1" smtClean="0">
                <a:solidFill>
                  <a:srgbClr val="0066CC"/>
                </a:solidFill>
              </a:rPr>
              <a:t>workbook</a:t>
            </a:r>
            <a:r>
              <a:rPr lang="it-IT" sz="4000" b="1" dirty="0" smtClean="0">
                <a:solidFill>
                  <a:srgbClr val="0066CC"/>
                </a:solidFill>
              </a:rPr>
              <a:t> copy and complete</a:t>
            </a:r>
            <a:br>
              <a:rPr lang="it-IT" sz="4000" b="1" dirty="0" smtClean="0">
                <a:solidFill>
                  <a:srgbClr val="0066CC"/>
                </a:solidFill>
              </a:rPr>
            </a:br>
            <a:r>
              <a:rPr lang="it-IT" sz="4000" b="1" dirty="0" smtClean="0">
                <a:solidFill>
                  <a:srgbClr val="0066CC"/>
                </a:solidFill>
              </a:rPr>
              <a:t>                     </a:t>
            </a:r>
            <a:br>
              <a:rPr lang="it-IT" sz="4000" b="1" dirty="0" smtClean="0">
                <a:solidFill>
                  <a:srgbClr val="0066CC"/>
                </a:solidFill>
              </a:rPr>
            </a:br>
            <a:r>
              <a:rPr lang="it-IT" sz="4000" b="1" dirty="0" smtClean="0">
                <a:solidFill>
                  <a:srgbClr val="0066CC"/>
                </a:solidFill>
              </a:rPr>
              <a:t>                         </a:t>
            </a:r>
            <a:r>
              <a:rPr lang="it-IT" sz="3600" b="1" dirty="0" err="1" smtClean="0">
                <a:solidFill>
                  <a:srgbClr val="0066CC"/>
                </a:solidFill>
              </a:rPr>
              <a:t>About</a:t>
            </a:r>
            <a:r>
              <a:rPr lang="it-IT" sz="3600" b="1" dirty="0" smtClean="0">
                <a:solidFill>
                  <a:srgbClr val="0066CC"/>
                </a:solidFill>
              </a:rPr>
              <a:t> </a:t>
            </a:r>
            <a:r>
              <a:rPr lang="it-IT" sz="3600" b="1" dirty="0" err="1" smtClean="0">
                <a:solidFill>
                  <a:srgbClr val="0066CC"/>
                </a:solidFill>
              </a:rPr>
              <a:t>my</a:t>
            </a:r>
            <a:r>
              <a:rPr lang="it-IT" sz="3600" b="1" dirty="0" smtClean="0">
                <a:solidFill>
                  <a:srgbClr val="0066CC"/>
                </a:solidFill>
              </a:rPr>
              <a:t> </a:t>
            </a:r>
            <a:r>
              <a:rPr lang="it-IT" sz="3600" b="1" dirty="0" err="1" smtClean="0">
                <a:solidFill>
                  <a:srgbClr val="0066CC"/>
                </a:solidFill>
              </a:rPr>
              <a:t>mummy</a:t>
            </a:r>
            <a:r>
              <a:rPr lang="it-IT" sz="3600" b="1" dirty="0" smtClean="0">
                <a:solidFill>
                  <a:srgbClr val="0066CC"/>
                </a:solidFill>
              </a:rPr>
              <a:t/>
            </a:r>
            <a:br>
              <a:rPr lang="it-IT" sz="3600" b="1" dirty="0" smtClean="0">
                <a:solidFill>
                  <a:srgbClr val="0066CC"/>
                </a:solidFill>
              </a:rPr>
            </a:br>
            <a:r>
              <a:rPr lang="it-IT" sz="3600" b="1" dirty="0" smtClean="0">
                <a:solidFill>
                  <a:srgbClr val="0066CC"/>
                </a:solidFill>
              </a:rPr>
              <a:t/>
            </a:r>
            <a:br>
              <a:rPr lang="it-IT" sz="3600" b="1" dirty="0" smtClean="0">
                <a:solidFill>
                  <a:srgbClr val="0066CC"/>
                </a:solidFill>
              </a:rPr>
            </a:br>
            <a:r>
              <a:rPr lang="it-IT" sz="3600" dirty="0" smtClean="0">
                <a:solidFill>
                  <a:srgbClr val="0066CC"/>
                </a:solidFill>
              </a:rPr>
              <a:t>My </a:t>
            </a:r>
            <a:r>
              <a:rPr lang="it-IT" sz="3600" dirty="0" err="1" smtClean="0">
                <a:solidFill>
                  <a:srgbClr val="0066CC"/>
                </a:solidFill>
              </a:rPr>
              <a:t>mummy’s</a:t>
            </a:r>
            <a:r>
              <a:rPr lang="it-IT" sz="3600" dirty="0" smtClean="0">
                <a:solidFill>
                  <a:srgbClr val="0066CC"/>
                </a:solidFill>
              </a:rPr>
              <a:t> </a:t>
            </a:r>
            <a:r>
              <a:rPr lang="it-IT" sz="3600" dirty="0" err="1" smtClean="0">
                <a:solidFill>
                  <a:srgbClr val="0066CC"/>
                </a:solidFill>
              </a:rPr>
              <a:t>name</a:t>
            </a:r>
            <a:r>
              <a:rPr lang="it-IT" sz="3600" dirty="0" smtClean="0">
                <a:solidFill>
                  <a:srgbClr val="0066CC"/>
                </a:solidFill>
              </a:rPr>
              <a:t> </a:t>
            </a:r>
            <a:r>
              <a:rPr lang="it-IT" sz="3600" dirty="0" err="1" smtClean="0">
                <a:solidFill>
                  <a:srgbClr val="0066CC"/>
                </a:solidFill>
              </a:rPr>
              <a:t>is</a:t>
            </a:r>
            <a:r>
              <a:rPr lang="it-IT" sz="3600" dirty="0" smtClean="0">
                <a:solidFill>
                  <a:srgbClr val="0066CC"/>
                </a:solidFill>
              </a:rPr>
              <a:t>………</a:t>
            </a:r>
            <a:br>
              <a:rPr lang="it-IT" sz="3600" dirty="0" smtClean="0">
                <a:solidFill>
                  <a:srgbClr val="0066CC"/>
                </a:solidFill>
              </a:rPr>
            </a:br>
            <a:r>
              <a:rPr lang="it-IT" sz="3600" dirty="0" err="1" smtClean="0">
                <a:solidFill>
                  <a:srgbClr val="0066CC"/>
                </a:solidFill>
              </a:rPr>
              <a:t>Her</a:t>
            </a:r>
            <a:r>
              <a:rPr lang="it-IT" sz="3600" dirty="0" smtClean="0">
                <a:solidFill>
                  <a:srgbClr val="0066CC"/>
                </a:solidFill>
              </a:rPr>
              <a:t> </a:t>
            </a:r>
            <a:r>
              <a:rPr lang="it-IT" sz="3600" dirty="0" err="1" smtClean="0">
                <a:solidFill>
                  <a:srgbClr val="0066CC"/>
                </a:solidFill>
              </a:rPr>
              <a:t>surname</a:t>
            </a:r>
            <a:r>
              <a:rPr lang="it-IT" sz="3600" dirty="0" smtClean="0">
                <a:solidFill>
                  <a:srgbClr val="0066CC"/>
                </a:solidFill>
              </a:rPr>
              <a:t> </a:t>
            </a:r>
            <a:r>
              <a:rPr lang="it-IT" sz="3600" dirty="0" err="1" smtClean="0">
                <a:solidFill>
                  <a:srgbClr val="0066CC"/>
                </a:solidFill>
              </a:rPr>
              <a:t>is</a:t>
            </a:r>
            <a:r>
              <a:rPr lang="it-IT" sz="3600" dirty="0" smtClean="0">
                <a:solidFill>
                  <a:srgbClr val="0066CC"/>
                </a:solidFill>
              </a:rPr>
              <a:t>……</a:t>
            </a:r>
            <a:br>
              <a:rPr lang="it-IT" sz="3600" dirty="0" smtClean="0">
                <a:solidFill>
                  <a:srgbClr val="0066CC"/>
                </a:solidFill>
              </a:rPr>
            </a:br>
            <a:r>
              <a:rPr lang="it-IT" sz="3600" dirty="0" err="1" smtClean="0">
                <a:solidFill>
                  <a:srgbClr val="0066CC"/>
                </a:solidFill>
              </a:rPr>
              <a:t>She</a:t>
            </a:r>
            <a:r>
              <a:rPr lang="it-IT" sz="3600" dirty="0" smtClean="0">
                <a:solidFill>
                  <a:srgbClr val="0066CC"/>
                </a:solidFill>
              </a:rPr>
              <a:t> </a:t>
            </a:r>
            <a:r>
              <a:rPr lang="it-IT" sz="3600" dirty="0" err="1" smtClean="0">
                <a:solidFill>
                  <a:srgbClr val="0066CC"/>
                </a:solidFill>
              </a:rPr>
              <a:t>has</a:t>
            </a:r>
            <a:r>
              <a:rPr lang="it-IT" sz="3600" dirty="0" smtClean="0">
                <a:solidFill>
                  <a:srgbClr val="0066CC"/>
                </a:solidFill>
              </a:rPr>
              <a:t> </a:t>
            </a:r>
            <a:r>
              <a:rPr lang="it-IT" sz="3600" dirty="0" err="1" smtClean="0">
                <a:solidFill>
                  <a:srgbClr val="0066CC"/>
                </a:solidFill>
              </a:rPr>
              <a:t>got</a:t>
            </a:r>
            <a:r>
              <a:rPr lang="it-IT" sz="3600" dirty="0" smtClean="0">
                <a:solidFill>
                  <a:srgbClr val="0066CC"/>
                </a:solidFill>
              </a:rPr>
              <a:t> ……. (</a:t>
            </a:r>
            <a:r>
              <a:rPr lang="it-IT" sz="3600" dirty="0" err="1" smtClean="0">
                <a:solidFill>
                  <a:srgbClr val="0066CC"/>
                </a:solidFill>
              </a:rPr>
              <a:t>colour</a:t>
            </a:r>
            <a:r>
              <a:rPr lang="it-IT" sz="3600" dirty="0" smtClean="0">
                <a:solidFill>
                  <a:srgbClr val="0066CC"/>
                </a:solidFill>
              </a:rPr>
              <a:t>) </a:t>
            </a:r>
            <a:r>
              <a:rPr lang="it-IT" sz="3600" dirty="0" err="1" smtClean="0">
                <a:solidFill>
                  <a:srgbClr val="0066CC"/>
                </a:solidFill>
              </a:rPr>
              <a:t>hair</a:t>
            </a:r>
            <a:r>
              <a:rPr lang="it-IT" sz="3600" dirty="0" smtClean="0">
                <a:solidFill>
                  <a:srgbClr val="0066CC"/>
                </a:solidFill>
              </a:rPr>
              <a:t> and……. (</a:t>
            </a:r>
            <a:r>
              <a:rPr lang="it-IT" sz="3600" dirty="0" err="1" smtClean="0">
                <a:solidFill>
                  <a:srgbClr val="0066CC"/>
                </a:solidFill>
              </a:rPr>
              <a:t>colour</a:t>
            </a:r>
            <a:r>
              <a:rPr lang="it-IT" sz="3600" dirty="0" smtClean="0">
                <a:solidFill>
                  <a:srgbClr val="0066CC"/>
                </a:solidFill>
              </a:rPr>
              <a:t>)</a:t>
            </a:r>
            <a:r>
              <a:rPr lang="it-IT" sz="3600" dirty="0" err="1" smtClean="0">
                <a:solidFill>
                  <a:srgbClr val="0066CC"/>
                </a:solidFill>
              </a:rPr>
              <a:t>eyes</a:t>
            </a:r>
            <a:r>
              <a:rPr lang="it-IT" sz="3600" dirty="0" smtClean="0">
                <a:solidFill>
                  <a:srgbClr val="0066CC"/>
                </a:solidFill>
              </a:rPr>
              <a:t>.</a:t>
            </a:r>
            <a:br>
              <a:rPr lang="it-IT" sz="3600" dirty="0" smtClean="0">
                <a:solidFill>
                  <a:srgbClr val="0066CC"/>
                </a:solidFill>
              </a:rPr>
            </a:br>
            <a:r>
              <a:rPr lang="it-IT" sz="3600" dirty="0" err="1" smtClean="0">
                <a:solidFill>
                  <a:srgbClr val="0066CC"/>
                </a:solidFill>
              </a:rPr>
              <a:t>Her</a:t>
            </a:r>
            <a:r>
              <a:rPr lang="it-IT" sz="3600" dirty="0" smtClean="0">
                <a:solidFill>
                  <a:srgbClr val="0066CC"/>
                </a:solidFill>
              </a:rPr>
              <a:t> </a:t>
            </a:r>
            <a:r>
              <a:rPr lang="it-IT" sz="3600" dirty="0" err="1" smtClean="0">
                <a:solidFill>
                  <a:srgbClr val="0066CC"/>
                </a:solidFill>
              </a:rPr>
              <a:t>favourite</a:t>
            </a:r>
            <a:r>
              <a:rPr lang="it-IT" sz="3600" dirty="0" smtClean="0">
                <a:solidFill>
                  <a:srgbClr val="0066CC"/>
                </a:solidFill>
              </a:rPr>
              <a:t> </a:t>
            </a:r>
            <a:r>
              <a:rPr lang="it-IT" sz="3600" dirty="0" err="1" smtClean="0">
                <a:solidFill>
                  <a:srgbClr val="0066CC"/>
                </a:solidFill>
              </a:rPr>
              <a:t>colour</a:t>
            </a:r>
            <a:r>
              <a:rPr lang="it-IT" sz="3600" dirty="0" smtClean="0">
                <a:solidFill>
                  <a:srgbClr val="0066CC"/>
                </a:solidFill>
              </a:rPr>
              <a:t> </a:t>
            </a:r>
            <a:r>
              <a:rPr lang="it-IT" sz="3600" dirty="0" err="1" smtClean="0">
                <a:solidFill>
                  <a:srgbClr val="0066CC"/>
                </a:solidFill>
              </a:rPr>
              <a:t>is</a:t>
            </a:r>
            <a:r>
              <a:rPr lang="it-IT" sz="3600" dirty="0" smtClean="0">
                <a:solidFill>
                  <a:srgbClr val="0066CC"/>
                </a:solidFill>
              </a:rPr>
              <a:t>…</a:t>
            </a:r>
            <a:br>
              <a:rPr lang="it-IT" sz="3600" dirty="0" smtClean="0">
                <a:solidFill>
                  <a:srgbClr val="0066CC"/>
                </a:solidFill>
              </a:rPr>
            </a:br>
            <a:r>
              <a:rPr lang="it-IT" sz="3600" dirty="0" err="1" smtClean="0">
                <a:solidFill>
                  <a:srgbClr val="0066CC"/>
                </a:solidFill>
              </a:rPr>
              <a:t>Her</a:t>
            </a:r>
            <a:r>
              <a:rPr lang="it-IT" sz="3600" dirty="0" smtClean="0">
                <a:solidFill>
                  <a:srgbClr val="0066CC"/>
                </a:solidFill>
              </a:rPr>
              <a:t> </a:t>
            </a:r>
            <a:r>
              <a:rPr lang="it-IT" sz="3600" dirty="0" err="1" smtClean="0">
                <a:solidFill>
                  <a:srgbClr val="0066CC"/>
                </a:solidFill>
              </a:rPr>
              <a:t>favourite</a:t>
            </a:r>
            <a:r>
              <a:rPr lang="it-IT" sz="3600" dirty="0" smtClean="0">
                <a:solidFill>
                  <a:srgbClr val="0066CC"/>
                </a:solidFill>
              </a:rPr>
              <a:t> </a:t>
            </a:r>
            <a:r>
              <a:rPr lang="it-IT" sz="3600" dirty="0" err="1" smtClean="0">
                <a:solidFill>
                  <a:srgbClr val="0066CC"/>
                </a:solidFill>
              </a:rPr>
              <a:t>food</a:t>
            </a:r>
            <a:r>
              <a:rPr lang="it-IT" sz="3600" dirty="0" smtClean="0">
                <a:solidFill>
                  <a:srgbClr val="0066CC"/>
                </a:solidFill>
              </a:rPr>
              <a:t> </a:t>
            </a:r>
            <a:r>
              <a:rPr lang="it-IT" sz="3600" dirty="0" err="1" smtClean="0">
                <a:solidFill>
                  <a:srgbClr val="0066CC"/>
                </a:solidFill>
              </a:rPr>
              <a:t>is</a:t>
            </a:r>
            <a:r>
              <a:rPr lang="it-IT" sz="3600" dirty="0" smtClean="0">
                <a:solidFill>
                  <a:srgbClr val="0066CC"/>
                </a:solidFill>
              </a:rPr>
              <a:t>…</a:t>
            </a:r>
            <a:br>
              <a:rPr lang="it-IT" sz="3600" dirty="0" smtClean="0">
                <a:solidFill>
                  <a:srgbClr val="0066CC"/>
                </a:solidFill>
              </a:rPr>
            </a:br>
            <a:r>
              <a:rPr lang="it-IT" sz="3600" dirty="0" err="1" smtClean="0">
                <a:solidFill>
                  <a:srgbClr val="0066CC"/>
                </a:solidFill>
              </a:rPr>
              <a:t>She</a:t>
            </a:r>
            <a:r>
              <a:rPr lang="it-IT" sz="3600" dirty="0" smtClean="0">
                <a:solidFill>
                  <a:srgbClr val="0066CC"/>
                </a:solidFill>
              </a:rPr>
              <a:t> </a:t>
            </a:r>
            <a:r>
              <a:rPr lang="it-IT" sz="3600" dirty="0" err="1" smtClean="0">
                <a:solidFill>
                  <a:srgbClr val="0066CC"/>
                </a:solidFill>
              </a:rPr>
              <a:t>has</a:t>
            </a:r>
            <a:r>
              <a:rPr lang="it-IT" sz="3600" dirty="0" smtClean="0">
                <a:solidFill>
                  <a:srgbClr val="0066CC"/>
                </a:solidFill>
              </a:rPr>
              <a:t> </a:t>
            </a:r>
            <a:r>
              <a:rPr lang="it-IT" sz="3600" dirty="0" err="1" smtClean="0">
                <a:solidFill>
                  <a:srgbClr val="0066CC"/>
                </a:solidFill>
              </a:rPr>
              <a:t>got</a:t>
            </a:r>
            <a:r>
              <a:rPr lang="it-IT" sz="3600" dirty="0" smtClean="0">
                <a:solidFill>
                  <a:srgbClr val="0066CC"/>
                </a:solidFill>
              </a:rPr>
              <a:t> a….(</a:t>
            </a:r>
            <a:r>
              <a:rPr lang="it-IT" sz="3600" dirty="0" err="1" smtClean="0">
                <a:solidFill>
                  <a:srgbClr val="0066CC"/>
                </a:solidFill>
              </a:rPr>
              <a:t>colour</a:t>
            </a:r>
            <a:r>
              <a:rPr lang="it-IT" sz="3600" dirty="0" smtClean="0">
                <a:solidFill>
                  <a:srgbClr val="0066CC"/>
                </a:solidFill>
              </a:rPr>
              <a:t>) </a:t>
            </a:r>
            <a:r>
              <a:rPr lang="it-IT" sz="3600" dirty="0" err="1" smtClean="0">
                <a:solidFill>
                  <a:srgbClr val="0066CC"/>
                </a:solidFill>
              </a:rPr>
              <a:t>dress</a:t>
            </a:r>
            <a:r>
              <a:rPr lang="it-IT" sz="3600" dirty="0" smtClean="0">
                <a:solidFill>
                  <a:srgbClr val="0066CC"/>
                </a:solidFill>
              </a:rPr>
              <a:t> and …..(</a:t>
            </a:r>
            <a:r>
              <a:rPr lang="it-IT" sz="3600" dirty="0" err="1" smtClean="0">
                <a:solidFill>
                  <a:srgbClr val="0066CC"/>
                </a:solidFill>
              </a:rPr>
              <a:t>colour</a:t>
            </a:r>
            <a:r>
              <a:rPr lang="it-IT" sz="3600" dirty="0" smtClean="0">
                <a:solidFill>
                  <a:srgbClr val="0066CC"/>
                </a:solidFill>
              </a:rPr>
              <a:t>) </a:t>
            </a:r>
            <a:r>
              <a:rPr lang="it-IT" sz="3600" dirty="0" err="1" smtClean="0">
                <a:solidFill>
                  <a:srgbClr val="0066CC"/>
                </a:solidFill>
              </a:rPr>
              <a:t>shoes</a:t>
            </a:r>
            <a:r>
              <a:rPr lang="it-IT" sz="3600" dirty="0" smtClean="0">
                <a:solidFill>
                  <a:srgbClr val="0066CC"/>
                </a:solidFill>
              </a:rPr>
              <a:t>.</a:t>
            </a:r>
            <a:r>
              <a:rPr lang="it-IT" sz="3600" dirty="0" smtClean="0">
                <a:solidFill>
                  <a:srgbClr val="0066CC"/>
                </a:solidFill>
              </a:rPr>
              <a:t/>
            </a:r>
            <a:br>
              <a:rPr lang="it-IT" sz="3600" dirty="0" smtClean="0">
                <a:solidFill>
                  <a:srgbClr val="0066CC"/>
                </a:solidFill>
              </a:rPr>
            </a:br>
            <a:r>
              <a:rPr lang="it-IT" dirty="0" smtClean="0">
                <a:solidFill>
                  <a:srgbClr val="0066CC"/>
                </a:solidFill>
              </a:rPr>
              <a:t/>
            </a:r>
            <a:br>
              <a:rPr lang="it-IT" dirty="0" smtClean="0">
                <a:solidFill>
                  <a:srgbClr val="0066CC"/>
                </a:solidFill>
              </a:rPr>
            </a:br>
            <a:r>
              <a:rPr lang="it-IT" dirty="0" smtClean="0"/>
              <a:t/>
            </a:r>
            <a:br>
              <a:rPr lang="it-IT" dirty="0" smtClean="0"/>
            </a:br>
            <a:r>
              <a:rPr lang="it-IT" dirty="0"/>
              <a:t/>
            </a:r>
            <a:br>
              <a:rPr lang="it-IT" dirty="0"/>
            </a:br>
            <a:endParaRPr lang="it-IT" dirty="0"/>
          </a:p>
        </p:txBody>
      </p:sp>
    </p:spTree>
    <p:extLst>
      <p:ext uri="{BB962C8B-B14F-4D97-AF65-F5344CB8AC3E}">
        <p14:creationId xmlns:p14="http://schemas.microsoft.com/office/powerpoint/2010/main" val="3617430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half" idx="2"/>
          </p:nvPr>
        </p:nvSpPr>
        <p:spPr>
          <a:xfrm>
            <a:off x="457200" y="1435100"/>
            <a:ext cx="3394720" cy="4691063"/>
          </a:xfrm>
        </p:spPr>
        <p:txBody>
          <a:bodyPr>
            <a:normAutofit/>
          </a:bodyPr>
          <a:lstStyle/>
          <a:p>
            <a:r>
              <a:rPr lang="it-IT" sz="3200" b="1" dirty="0" smtClean="0">
                <a:solidFill>
                  <a:srgbClr val="FF66CC"/>
                </a:solidFill>
              </a:rPr>
              <a:t>On the </a:t>
            </a:r>
            <a:r>
              <a:rPr lang="it-IT" sz="3200" b="1" dirty="0" err="1" smtClean="0">
                <a:solidFill>
                  <a:srgbClr val="FF66CC"/>
                </a:solidFill>
              </a:rPr>
              <a:t>copybook</a:t>
            </a:r>
            <a:endParaRPr lang="it-IT" sz="3200" b="1" dirty="0" smtClean="0">
              <a:solidFill>
                <a:srgbClr val="FF66CC"/>
              </a:solidFill>
            </a:endParaRPr>
          </a:p>
          <a:p>
            <a:r>
              <a:rPr lang="it-IT" sz="3200" b="1" dirty="0" err="1" smtClean="0">
                <a:solidFill>
                  <a:srgbClr val="FF66CC"/>
                </a:solidFill>
              </a:rPr>
              <a:t>Draw</a:t>
            </a:r>
            <a:r>
              <a:rPr lang="it-IT" sz="3200" b="1" dirty="0" smtClean="0">
                <a:solidFill>
                  <a:srgbClr val="FF66CC"/>
                </a:solidFill>
              </a:rPr>
              <a:t> and </a:t>
            </a:r>
            <a:r>
              <a:rPr lang="it-IT" sz="3200" b="1" dirty="0" err="1" smtClean="0">
                <a:solidFill>
                  <a:srgbClr val="FF66CC"/>
                </a:solidFill>
              </a:rPr>
              <a:t>colour</a:t>
            </a:r>
            <a:r>
              <a:rPr lang="it-IT" sz="3200" b="1" dirty="0" smtClean="0">
                <a:solidFill>
                  <a:srgbClr val="FF66CC"/>
                </a:solidFill>
              </a:rPr>
              <a:t> </a:t>
            </a:r>
            <a:r>
              <a:rPr lang="it-IT" sz="3200" b="1" dirty="0" err="1" smtClean="0">
                <a:solidFill>
                  <a:srgbClr val="FF66CC"/>
                </a:solidFill>
              </a:rPr>
              <a:t>your</a:t>
            </a:r>
            <a:r>
              <a:rPr lang="it-IT" sz="3200" b="1" dirty="0" smtClean="0">
                <a:solidFill>
                  <a:srgbClr val="FF66CC"/>
                </a:solidFill>
              </a:rPr>
              <a:t> </a:t>
            </a:r>
            <a:r>
              <a:rPr lang="it-IT" sz="3200" b="1" dirty="0" err="1" smtClean="0">
                <a:solidFill>
                  <a:srgbClr val="FF66CC"/>
                </a:solidFill>
              </a:rPr>
              <a:t>mummy</a:t>
            </a:r>
            <a:r>
              <a:rPr lang="it-IT" sz="3200" b="1" dirty="0" smtClean="0">
                <a:solidFill>
                  <a:srgbClr val="FF66CC"/>
                </a:solidFill>
              </a:rPr>
              <a:t>.</a:t>
            </a:r>
            <a:endParaRPr lang="it-IT" sz="3200" b="1" dirty="0">
              <a:solidFill>
                <a:srgbClr val="FF66CC"/>
              </a:solidFill>
            </a:endParaRPr>
          </a:p>
        </p:txBody>
      </p:sp>
      <p:pic>
        <p:nvPicPr>
          <p:cNvPr id="6" name="Segnaposto contenuto 5" descr="C:\Documents and Settings\MyPc\Desktop\working-mother-illustration-white-background-33908893.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404664"/>
            <a:ext cx="3744415" cy="5904656"/>
          </a:xfrm>
          <a:prstGeom prst="rect">
            <a:avLst/>
          </a:prstGeom>
          <a:solidFill>
            <a:srgbClr val="FFFF00"/>
          </a:solidFill>
          <a:ln>
            <a:noFill/>
          </a:ln>
        </p:spPr>
      </p:pic>
    </p:spTree>
    <p:extLst>
      <p:ext uri="{BB962C8B-B14F-4D97-AF65-F5344CB8AC3E}">
        <p14:creationId xmlns:p14="http://schemas.microsoft.com/office/powerpoint/2010/main" val="328045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67544" y="260648"/>
            <a:ext cx="8229600" cy="6178698"/>
          </a:xfrm>
          <a:noFill/>
          <a:ln w="76200">
            <a:solidFill>
              <a:srgbClr val="CC99FF"/>
            </a:solidFill>
          </a:ln>
        </p:spPr>
        <p:txBody>
          <a:bodyPr>
            <a:normAutofit fontScale="90000"/>
          </a:bodyPr>
          <a:lstStyle/>
          <a:p>
            <a:pPr algn="l"/>
            <a:r>
              <a:rPr lang="en-US" sz="3200" b="1" dirty="0" smtClean="0">
                <a:solidFill>
                  <a:srgbClr val="CC00FF"/>
                </a:solidFill>
              </a:rPr>
              <a:t/>
            </a:r>
            <a:br>
              <a:rPr lang="en-US" sz="3200" b="1" dirty="0" smtClean="0">
                <a:solidFill>
                  <a:srgbClr val="CC00FF"/>
                </a:solidFill>
              </a:rPr>
            </a:br>
            <a:r>
              <a:rPr lang="en-US" sz="3200" b="1" dirty="0">
                <a:solidFill>
                  <a:srgbClr val="CC00FF"/>
                </a:solidFill>
              </a:rPr>
              <a:t/>
            </a:r>
            <a:br>
              <a:rPr lang="en-US" sz="3200" b="1" dirty="0">
                <a:solidFill>
                  <a:srgbClr val="CC00FF"/>
                </a:solidFill>
              </a:rPr>
            </a:br>
            <a:r>
              <a:rPr lang="en-US" sz="3200" b="1" dirty="0" smtClean="0">
                <a:solidFill>
                  <a:srgbClr val="CC00FF"/>
                </a:solidFill>
              </a:rPr>
              <a:t>Listen </a:t>
            </a:r>
            <a:r>
              <a:rPr lang="en-US" sz="3200" b="1" smtClean="0">
                <a:solidFill>
                  <a:srgbClr val="CC00FF"/>
                </a:solidFill>
              </a:rPr>
              <a:t>this song and sing  </a:t>
            </a:r>
            <a:r>
              <a:rPr lang="en-US" sz="3200" b="1" dirty="0" smtClean="0">
                <a:solidFill>
                  <a:srgbClr val="CC00FF"/>
                </a:solidFill>
              </a:rPr>
              <a:t/>
            </a:r>
            <a:br>
              <a:rPr lang="en-US" sz="3200" b="1" dirty="0" smtClean="0">
                <a:solidFill>
                  <a:srgbClr val="CC00FF"/>
                </a:solidFill>
              </a:rPr>
            </a:br>
            <a:r>
              <a:rPr lang="en-US" sz="3200" b="1" dirty="0" smtClean="0">
                <a:solidFill>
                  <a:srgbClr val="CC00FF"/>
                </a:solidFill>
              </a:rPr>
              <a:t/>
            </a:r>
            <a:br>
              <a:rPr lang="en-US" sz="3200" b="1" dirty="0" smtClean="0">
                <a:solidFill>
                  <a:srgbClr val="CC00FF"/>
                </a:solidFill>
              </a:rPr>
            </a:br>
            <a:r>
              <a:rPr lang="en-US" sz="2200" dirty="0" smtClean="0">
                <a:solidFill>
                  <a:srgbClr val="CC99FF"/>
                </a:solidFill>
              </a:rPr>
              <a:t>Mommy</a:t>
            </a:r>
            <a:r>
              <a:rPr lang="en-US" sz="2200" dirty="0">
                <a:solidFill>
                  <a:srgbClr val="CC99FF"/>
                </a:solidFill>
              </a:rPr>
              <a:t>, Mommy</a:t>
            </a:r>
            <a:br>
              <a:rPr lang="en-US" sz="2200" dirty="0">
                <a:solidFill>
                  <a:srgbClr val="CC99FF"/>
                </a:solidFill>
              </a:rPr>
            </a:br>
            <a:r>
              <a:rPr lang="en-US" sz="2200" dirty="0">
                <a:solidFill>
                  <a:srgbClr val="CC99FF"/>
                </a:solidFill>
              </a:rPr>
              <a:t>You are my star.</a:t>
            </a:r>
            <a:br>
              <a:rPr lang="en-US" sz="2200" dirty="0">
                <a:solidFill>
                  <a:srgbClr val="CC99FF"/>
                </a:solidFill>
              </a:rPr>
            </a:br>
            <a:r>
              <a:rPr lang="en-US" sz="2200" dirty="0">
                <a:solidFill>
                  <a:srgbClr val="CC99FF"/>
                </a:solidFill>
              </a:rPr>
              <a:t>Mommy, Mommy</a:t>
            </a:r>
            <a:br>
              <a:rPr lang="en-US" sz="2200" dirty="0">
                <a:solidFill>
                  <a:srgbClr val="CC99FF"/>
                </a:solidFill>
              </a:rPr>
            </a:br>
            <a:r>
              <a:rPr lang="en-US" sz="2200" dirty="0">
                <a:solidFill>
                  <a:srgbClr val="CC99FF"/>
                </a:solidFill>
              </a:rPr>
              <a:t>You are my </a:t>
            </a:r>
            <a:r>
              <a:rPr lang="en-US" sz="2200" dirty="0" smtClean="0">
                <a:solidFill>
                  <a:srgbClr val="CC99FF"/>
                </a:solidFill>
              </a:rPr>
              <a:t>world.</a:t>
            </a:r>
            <a:br>
              <a:rPr lang="en-US" sz="2200" dirty="0" smtClean="0">
                <a:solidFill>
                  <a:srgbClr val="CC99FF"/>
                </a:solidFill>
              </a:rPr>
            </a:br>
            <a:r>
              <a:rPr lang="en-US" sz="2200" dirty="0" smtClean="0">
                <a:solidFill>
                  <a:srgbClr val="CC99FF"/>
                </a:solidFill>
              </a:rPr>
              <a:t>Hugs </a:t>
            </a:r>
            <a:r>
              <a:rPr lang="en-US" sz="2200" dirty="0">
                <a:solidFill>
                  <a:srgbClr val="CC99FF"/>
                </a:solidFill>
              </a:rPr>
              <a:t>for you</a:t>
            </a:r>
            <a:br>
              <a:rPr lang="en-US" sz="2200" dirty="0">
                <a:solidFill>
                  <a:srgbClr val="CC99FF"/>
                </a:solidFill>
              </a:rPr>
            </a:br>
            <a:r>
              <a:rPr lang="en-US" sz="2200" dirty="0">
                <a:solidFill>
                  <a:srgbClr val="CC99FF"/>
                </a:solidFill>
              </a:rPr>
              <a:t>Kisses for you</a:t>
            </a:r>
            <a:br>
              <a:rPr lang="en-US" sz="2200" dirty="0">
                <a:solidFill>
                  <a:srgbClr val="CC99FF"/>
                </a:solidFill>
              </a:rPr>
            </a:br>
            <a:r>
              <a:rPr lang="en-US" sz="2200" dirty="0">
                <a:solidFill>
                  <a:srgbClr val="CC99FF"/>
                </a:solidFill>
              </a:rPr>
              <a:t>Cards for you</a:t>
            </a:r>
            <a:br>
              <a:rPr lang="en-US" sz="2200" dirty="0">
                <a:solidFill>
                  <a:srgbClr val="CC99FF"/>
                </a:solidFill>
              </a:rPr>
            </a:br>
            <a:r>
              <a:rPr lang="en-US" sz="2200" dirty="0">
                <a:solidFill>
                  <a:srgbClr val="CC99FF"/>
                </a:solidFill>
              </a:rPr>
              <a:t>Gifts for </a:t>
            </a:r>
            <a:r>
              <a:rPr lang="en-US" sz="2200" dirty="0" smtClean="0">
                <a:solidFill>
                  <a:srgbClr val="CC99FF"/>
                </a:solidFill>
              </a:rPr>
              <a:t>you</a:t>
            </a:r>
            <a:br>
              <a:rPr lang="en-US" sz="2200" dirty="0" smtClean="0">
                <a:solidFill>
                  <a:srgbClr val="CC99FF"/>
                </a:solidFill>
              </a:rPr>
            </a:br>
            <a:r>
              <a:rPr lang="en-US" sz="2200" dirty="0" smtClean="0">
                <a:solidFill>
                  <a:srgbClr val="CC99FF"/>
                </a:solidFill>
              </a:rPr>
              <a:t>I </a:t>
            </a:r>
            <a:r>
              <a:rPr lang="en-US" sz="2200" dirty="0">
                <a:solidFill>
                  <a:srgbClr val="CC99FF"/>
                </a:solidFill>
              </a:rPr>
              <a:t>love you</a:t>
            </a:r>
            <a:br>
              <a:rPr lang="en-US" sz="2200" dirty="0">
                <a:solidFill>
                  <a:srgbClr val="CC99FF"/>
                </a:solidFill>
              </a:rPr>
            </a:br>
            <a:r>
              <a:rPr lang="en-US" sz="2200" dirty="0">
                <a:solidFill>
                  <a:srgbClr val="CC99FF"/>
                </a:solidFill>
              </a:rPr>
              <a:t>I love you</a:t>
            </a:r>
            <a:br>
              <a:rPr lang="en-US" sz="2200" dirty="0">
                <a:solidFill>
                  <a:srgbClr val="CC99FF"/>
                </a:solidFill>
              </a:rPr>
            </a:br>
            <a:r>
              <a:rPr lang="en-US" sz="2200" dirty="0">
                <a:solidFill>
                  <a:srgbClr val="CC99FF"/>
                </a:solidFill>
              </a:rPr>
              <a:t>Happy Mother's </a:t>
            </a:r>
            <a:r>
              <a:rPr lang="en-US" sz="2200" dirty="0" smtClean="0">
                <a:solidFill>
                  <a:srgbClr val="CC99FF"/>
                </a:solidFill>
              </a:rPr>
              <a:t>Day</a:t>
            </a:r>
            <a:br>
              <a:rPr lang="en-US" sz="2200" dirty="0" smtClean="0">
                <a:solidFill>
                  <a:srgbClr val="CC99FF"/>
                </a:solidFill>
              </a:rPr>
            </a:br>
            <a:r>
              <a:rPr lang="en-US" sz="2200" dirty="0" smtClean="0">
                <a:solidFill>
                  <a:srgbClr val="CC99FF"/>
                </a:solidFill>
              </a:rPr>
              <a:t>Happy </a:t>
            </a:r>
            <a:r>
              <a:rPr lang="en-US" sz="2200" dirty="0">
                <a:solidFill>
                  <a:srgbClr val="CC99FF"/>
                </a:solidFill>
              </a:rPr>
              <a:t>Mother's Day</a:t>
            </a:r>
            <a:r>
              <a:rPr lang="it-IT" sz="2200" dirty="0">
                <a:solidFill>
                  <a:srgbClr val="CC99FF"/>
                </a:solidFill>
              </a:rPr>
              <a:t/>
            </a:r>
            <a:br>
              <a:rPr lang="it-IT" sz="2200" dirty="0">
                <a:solidFill>
                  <a:srgbClr val="CC99FF"/>
                </a:solidFill>
              </a:rPr>
            </a:br>
            <a:r>
              <a:rPr lang="en-US" sz="2200" b="1" dirty="0" smtClean="0">
                <a:solidFill>
                  <a:srgbClr val="CC99FF"/>
                </a:solidFill>
              </a:rPr>
              <a:t/>
            </a:r>
            <a:br>
              <a:rPr lang="en-US" sz="2200" b="1" dirty="0" smtClean="0">
                <a:solidFill>
                  <a:srgbClr val="CC99FF"/>
                </a:solidFill>
              </a:rPr>
            </a:br>
            <a:r>
              <a:rPr lang="en-US" sz="1800" dirty="0"/>
              <a:t/>
            </a:r>
            <a:br>
              <a:rPr lang="en-US" sz="1800" dirty="0"/>
            </a:br>
            <a:r>
              <a:rPr lang="en-US" sz="2200" b="1" dirty="0" smtClean="0">
                <a:solidFill>
                  <a:srgbClr val="CC00FF"/>
                </a:solidFill>
              </a:rPr>
              <a:t>link: </a:t>
            </a:r>
            <a:r>
              <a:rPr lang="en-US" sz="2200" u="sng" dirty="0">
                <a:hlinkClick r:id="rId2"/>
              </a:rPr>
              <a:t>https://www.youtube.com/watch?v=tXvdKfzWHTA&amp;feature=youtu.be</a:t>
            </a:r>
            <a:r>
              <a:rPr lang="it-IT" sz="1600" dirty="0"/>
              <a:t/>
            </a:r>
            <a:br>
              <a:rPr lang="it-IT" sz="1600" dirty="0"/>
            </a:br>
            <a:r>
              <a:rPr lang="en-US" sz="1800" dirty="0"/>
              <a:t/>
            </a:r>
            <a:br>
              <a:rPr lang="en-US" sz="1800" dirty="0"/>
            </a:br>
            <a:r>
              <a:rPr lang="en-US" sz="1800" dirty="0"/>
              <a:t/>
            </a:r>
            <a:br>
              <a:rPr lang="en-US" sz="1800" dirty="0"/>
            </a:br>
            <a:r>
              <a:rPr lang="en-US" sz="2200" dirty="0" smtClean="0"/>
              <a:t> </a:t>
            </a:r>
            <a:endParaRPr lang="it-IT" sz="2200" dirty="0"/>
          </a:p>
        </p:txBody>
      </p:sp>
    </p:spTree>
    <p:extLst>
      <p:ext uri="{BB962C8B-B14F-4D97-AF65-F5344CB8AC3E}">
        <p14:creationId xmlns:p14="http://schemas.microsoft.com/office/powerpoint/2010/main" val="14155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746650"/>
          </a:xfrm>
          <a:solidFill>
            <a:srgbClr val="CCCCFF"/>
          </a:solidFill>
        </p:spPr>
        <p:txBody>
          <a:bodyPr/>
          <a:lstStyle/>
          <a:p>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3" y="1124744"/>
            <a:ext cx="640871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65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22</Words>
  <Application>Microsoft Office PowerPoint</Application>
  <PresentationFormat>Presentazione su schermo (4:3)</PresentationFormat>
  <Paragraphs>7</Paragraphs>
  <Slides>7</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7</vt:i4>
      </vt:variant>
    </vt:vector>
  </HeadingPairs>
  <TitlesOfParts>
    <vt:vector size="9" baseType="lpstr">
      <vt:lpstr>Tema di Office</vt:lpstr>
      <vt:lpstr>Presentazione</vt:lpstr>
      <vt:lpstr>        II E  Plesso Capoluogo</vt:lpstr>
      <vt:lpstr>Mother’s Day is celebrated all around the world.  </vt:lpstr>
      <vt:lpstr>Copy on the copybook                         Special day It’s your special day. You are the best  I love you  every day.  Than read and learn</vt:lpstr>
      <vt:lpstr>    On the  workbook copy and complete                                                About my mummy  My mummy’s name is……… Her surname is…… She has got ……. (colour) hair and……. (colour)eyes. Her favourite colour is… Her favourite food is… She has got a….(colour) dress and …..(colour) shoes.    </vt:lpstr>
      <vt:lpstr>Presentazione standard di PowerPoint</vt:lpstr>
      <vt:lpstr>  Listen this song and sing    Mommy, Mommy You are my star. Mommy, Mommy You are my world. Hugs for you Kisses for you Cards for you Gifts for you I love you I love you Happy Mother's Day Happy Mother's Day   link: https://www.youtube.com/watch?v=tXvdKfzWHTA&amp;feature=youtu.be    </vt:lpstr>
      <vt:lpstr>Presentazione standard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III A  Plesso Rodari</dc:title>
  <dc:creator>MyPc</dc:creator>
  <cp:lastModifiedBy>MyPc</cp:lastModifiedBy>
  <cp:revision>15</cp:revision>
  <dcterms:created xsi:type="dcterms:W3CDTF">2020-05-02T13:26:16Z</dcterms:created>
  <dcterms:modified xsi:type="dcterms:W3CDTF">2020-05-03T18:32:28Z</dcterms:modified>
</cp:coreProperties>
</file>