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2"/>
  </p:sldMasterIdLst>
  <p:notesMasterIdLst>
    <p:notesMasterId r:id="rId10"/>
  </p:notesMasterIdLst>
  <p:handoutMasterIdLst>
    <p:handoutMasterId r:id="rId11"/>
  </p:handout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5CEB"/>
    <a:srgbClr val="0000DA"/>
    <a:srgbClr val="AC04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00"/>
  </p:normalViewPr>
  <p:slideViewPr>
    <p:cSldViewPr>
      <p:cViewPr varScale="1">
        <p:scale>
          <a:sx n="74" d="100"/>
          <a:sy n="74" d="100"/>
        </p:scale>
        <p:origin x="1272" y="7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078908-7B6F-499B-A1ED-D06FDC94DB8D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6253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DF61E1-CA21-41B2-A189-AA3A992C280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673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33333" r="7501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2259013"/>
            <a:ext cx="9142413" cy="4597400"/>
            <a:chOff x="0" y="1423"/>
            <a:chExt cx="5759" cy="2896"/>
          </a:xfrm>
        </p:grpSpPr>
        <p:pic>
          <p:nvPicPr>
            <p:cNvPr id="3075" name="Picture 3"/>
            <p:cNvPicPr>
              <a:picLocks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0" y="3378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3077" name="Picture 5"/>
            <p:cNvPicPr>
              <a:picLocks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196"/>
              <a:ext cx="276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anchor="b"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it-IT" noProof="0" smtClean="0"/>
              <a:t>Fare clic per modificare lo stile del titolo</a:t>
            </a:r>
            <a:endParaRPr lang="it-IT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latin typeface="Arial" charset="0"/>
              </a:defRPr>
            </a:lvl1pPr>
          </a:lstStyle>
          <a:p>
            <a:pPr lvl="0"/>
            <a:r>
              <a:rPr lang="it-IT" noProof="0" smtClean="0"/>
              <a:t>Fare clic per modificare lo stile del sottotitolo dello schema</a:t>
            </a:r>
            <a:endParaRPr lang="it-IT" noProof="0" smtClean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it-IT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52A4EA1-52C2-4847-B740-3671DE68941D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13A3D-24C7-4103-92AB-08F4DEDD373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2108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72B26D-CA2B-4C9B-870E-64E86B2BD32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68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52889-8954-4D71-A3EF-4B07A448D5AE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3411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6BE68-6CD2-4743-A345-AC6D576BF40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687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20DB41-0DDC-4CBA-93DA-4A264C86AAEC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014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C13152-8D90-4720-B677-32F76696470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01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975A9A-943C-4D14-B9D3-6851B7A0BA94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8903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C8CA9-75F1-4278-B49A-01796A03546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244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5FE9D9-4A20-405E-93BD-121701682956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924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A53EE0-960B-45C8-AF23-66DF6091C71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54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shape">
            <a:fillToRect l="7500" t="8888" r="7501" b="74445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1581150"/>
            <a:ext cx="9142413" cy="5275263"/>
            <a:chOff x="0" y="996"/>
            <a:chExt cx="5759" cy="3323"/>
          </a:xfrm>
        </p:grpSpPr>
        <p:pic>
          <p:nvPicPr>
            <p:cNvPr id="2051" name="Picture 3"/>
            <p:cNvPicPr>
              <a:picLocks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27339" b="11440"/>
            <a:stretch>
              <a:fillRect/>
            </a:stretch>
          </p:blipFill>
          <p:spPr bwMode="auto">
            <a:xfrm>
              <a:off x="3976" y="1423"/>
              <a:ext cx="1783" cy="2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2" name="Freeform 4"/>
            <p:cNvSpPr>
              <a:spLocks/>
            </p:cNvSpPr>
            <p:nvPr/>
          </p:nvSpPr>
          <p:spPr bwMode="auto">
            <a:xfrm>
              <a:off x="0" y="3522"/>
              <a:ext cx="2509" cy="196"/>
            </a:xfrm>
            <a:custGeom>
              <a:avLst/>
              <a:gdLst>
                <a:gd name="T0" fmla="*/ 39 w 2509"/>
                <a:gd name="T1" fmla="*/ 61 h 196"/>
                <a:gd name="T2" fmla="*/ 104 w 2509"/>
                <a:gd name="T3" fmla="*/ 28 h 196"/>
                <a:gd name="T4" fmla="*/ 182 w 2509"/>
                <a:gd name="T5" fmla="*/ 13 h 196"/>
                <a:gd name="T6" fmla="*/ 281 w 2509"/>
                <a:gd name="T7" fmla="*/ 13 h 196"/>
                <a:gd name="T8" fmla="*/ 357 w 2509"/>
                <a:gd name="T9" fmla="*/ 34 h 196"/>
                <a:gd name="T10" fmla="*/ 440 w 2509"/>
                <a:gd name="T11" fmla="*/ 85 h 196"/>
                <a:gd name="T12" fmla="*/ 509 w 2509"/>
                <a:gd name="T13" fmla="*/ 129 h 196"/>
                <a:gd name="T14" fmla="*/ 626 w 2509"/>
                <a:gd name="T15" fmla="*/ 148 h 196"/>
                <a:gd name="T16" fmla="*/ 728 w 2509"/>
                <a:gd name="T17" fmla="*/ 135 h 196"/>
                <a:gd name="T18" fmla="*/ 806 w 2509"/>
                <a:gd name="T19" fmla="*/ 93 h 196"/>
                <a:gd name="T20" fmla="*/ 899 w 2509"/>
                <a:gd name="T21" fmla="*/ 36 h 196"/>
                <a:gd name="T22" fmla="*/ 998 w 2509"/>
                <a:gd name="T23" fmla="*/ 4 h 196"/>
                <a:gd name="T24" fmla="*/ 1119 w 2509"/>
                <a:gd name="T25" fmla="*/ 6 h 196"/>
                <a:gd name="T26" fmla="*/ 1214 w 2509"/>
                <a:gd name="T27" fmla="*/ 39 h 196"/>
                <a:gd name="T28" fmla="*/ 1308 w 2509"/>
                <a:gd name="T29" fmla="*/ 102 h 196"/>
                <a:gd name="T30" fmla="*/ 1403 w 2509"/>
                <a:gd name="T31" fmla="*/ 133 h 196"/>
                <a:gd name="T32" fmla="*/ 1514 w 2509"/>
                <a:gd name="T33" fmla="*/ 133 h 196"/>
                <a:gd name="T34" fmla="*/ 1593 w 2509"/>
                <a:gd name="T35" fmla="*/ 111 h 196"/>
                <a:gd name="T36" fmla="*/ 1668 w 2509"/>
                <a:gd name="T37" fmla="*/ 61 h 196"/>
                <a:gd name="T38" fmla="*/ 1754 w 2509"/>
                <a:gd name="T39" fmla="*/ 18 h 196"/>
                <a:gd name="T40" fmla="*/ 1844 w 2509"/>
                <a:gd name="T41" fmla="*/ 1 h 196"/>
                <a:gd name="T42" fmla="*/ 1958 w 2509"/>
                <a:gd name="T43" fmla="*/ 4 h 196"/>
                <a:gd name="T44" fmla="*/ 2039 w 2509"/>
                <a:gd name="T45" fmla="*/ 33 h 196"/>
                <a:gd name="T46" fmla="*/ 2118 w 2509"/>
                <a:gd name="T47" fmla="*/ 88 h 196"/>
                <a:gd name="T48" fmla="*/ 2192 w 2509"/>
                <a:gd name="T49" fmla="*/ 124 h 196"/>
                <a:gd name="T50" fmla="*/ 2303 w 2509"/>
                <a:gd name="T51" fmla="*/ 138 h 196"/>
                <a:gd name="T52" fmla="*/ 2412 w 2509"/>
                <a:gd name="T53" fmla="*/ 106 h 196"/>
                <a:gd name="T54" fmla="*/ 2463 w 2509"/>
                <a:gd name="T55" fmla="*/ 66 h 196"/>
                <a:gd name="T56" fmla="*/ 2489 w 2509"/>
                <a:gd name="T57" fmla="*/ 61 h 196"/>
                <a:gd name="T58" fmla="*/ 2507 w 2509"/>
                <a:gd name="T59" fmla="*/ 76 h 196"/>
                <a:gd name="T60" fmla="*/ 2508 w 2509"/>
                <a:gd name="T61" fmla="*/ 96 h 196"/>
                <a:gd name="T62" fmla="*/ 2490 w 2509"/>
                <a:gd name="T63" fmla="*/ 118 h 196"/>
                <a:gd name="T64" fmla="*/ 2429 w 2509"/>
                <a:gd name="T65" fmla="*/ 160 h 196"/>
                <a:gd name="T66" fmla="*/ 2352 w 2509"/>
                <a:gd name="T67" fmla="*/ 183 h 196"/>
                <a:gd name="T68" fmla="*/ 2238 w 2509"/>
                <a:gd name="T69" fmla="*/ 184 h 196"/>
                <a:gd name="T70" fmla="*/ 2156 w 2509"/>
                <a:gd name="T71" fmla="*/ 172 h 196"/>
                <a:gd name="T72" fmla="*/ 2076 w 2509"/>
                <a:gd name="T73" fmla="*/ 133 h 196"/>
                <a:gd name="T74" fmla="*/ 2018 w 2509"/>
                <a:gd name="T75" fmla="*/ 87 h 196"/>
                <a:gd name="T76" fmla="*/ 1934 w 2509"/>
                <a:gd name="T77" fmla="*/ 55 h 196"/>
                <a:gd name="T78" fmla="*/ 1836 w 2509"/>
                <a:gd name="T79" fmla="*/ 49 h 196"/>
                <a:gd name="T80" fmla="*/ 1743 w 2509"/>
                <a:gd name="T81" fmla="*/ 79 h 196"/>
                <a:gd name="T82" fmla="*/ 1677 w 2509"/>
                <a:gd name="T83" fmla="*/ 118 h 196"/>
                <a:gd name="T84" fmla="*/ 1586 w 2509"/>
                <a:gd name="T85" fmla="*/ 165 h 196"/>
                <a:gd name="T86" fmla="*/ 1475 w 2509"/>
                <a:gd name="T87" fmla="*/ 186 h 196"/>
                <a:gd name="T88" fmla="*/ 1377 w 2509"/>
                <a:gd name="T89" fmla="*/ 180 h 196"/>
                <a:gd name="T90" fmla="*/ 1269 w 2509"/>
                <a:gd name="T91" fmla="*/ 136 h 196"/>
                <a:gd name="T92" fmla="*/ 1197 w 2509"/>
                <a:gd name="T93" fmla="*/ 84 h 196"/>
                <a:gd name="T94" fmla="*/ 1128 w 2509"/>
                <a:gd name="T95" fmla="*/ 55 h 196"/>
                <a:gd name="T96" fmla="*/ 1020 w 2509"/>
                <a:gd name="T97" fmla="*/ 49 h 196"/>
                <a:gd name="T98" fmla="*/ 914 w 2509"/>
                <a:gd name="T99" fmla="*/ 78 h 196"/>
                <a:gd name="T100" fmla="*/ 831 w 2509"/>
                <a:gd name="T101" fmla="*/ 135 h 196"/>
                <a:gd name="T102" fmla="*/ 713 w 2509"/>
                <a:gd name="T103" fmla="*/ 187 h 196"/>
                <a:gd name="T104" fmla="*/ 600 w 2509"/>
                <a:gd name="T105" fmla="*/ 195 h 196"/>
                <a:gd name="T106" fmla="*/ 494 w 2509"/>
                <a:gd name="T107" fmla="*/ 175 h 196"/>
                <a:gd name="T108" fmla="*/ 408 w 2509"/>
                <a:gd name="T109" fmla="*/ 123 h 196"/>
                <a:gd name="T110" fmla="*/ 338 w 2509"/>
                <a:gd name="T111" fmla="*/ 79 h 196"/>
                <a:gd name="T112" fmla="*/ 251 w 2509"/>
                <a:gd name="T113" fmla="*/ 60 h 196"/>
                <a:gd name="T114" fmla="*/ 144 w 2509"/>
                <a:gd name="T115" fmla="*/ 67 h 196"/>
                <a:gd name="T116" fmla="*/ 56 w 2509"/>
                <a:gd name="T117" fmla="*/ 108 h 196"/>
                <a:gd name="T118" fmla="*/ 5 w 2509"/>
                <a:gd name="T119" fmla="*/ 93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509" h="196">
                  <a:moveTo>
                    <a:pt x="5" y="93"/>
                  </a:moveTo>
                  <a:lnTo>
                    <a:pt x="39" y="61"/>
                  </a:lnTo>
                  <a:lnTo>
                    <a:pt x="71" y="43"/>
                  </a:lnTo>
                  <a:lnTo>
                    <a:pt x="104" y="28"/>
                  </a:lnTo>
                  <a:lnTo>
                    <a:pt x="144" y="18"/>
                  </a:lnTo>
                  <a:lnTo>
                    <a:pt x="182" y="13"/>
                  </a:lnTo>
                  <a:lnTo>
                    <a:pt x="227" y="10"/>
                  </a:lnTo>
                  <a:lnTo>
                    <a:pt x="281" y="13"/>
                  </a:lnTo>
                  <a:lnTo>
                    <a:pt x="321" y="22"/>
                  </a:lnTo>
                  <a:lnTo>
                    <a:pt x="357" y="34"/>
                  </a:lnTo>
                  <a:lnTo>
                    <a:pt x="408" y="60"/>
                  </a:lnTo>
                  <a:lnTo>
                    <a:pt x="440" y="85"/>
                  </a:lnTo>
                  <a:lnTo>
                    <a:pt x="474" y="111"/>
                  </a:lnTo>
                  <a:lnTo>
                    <a:pt x="509" y="129"/>
                  </a:lnTo>
                  <a:lnTo>
                    <a:pt x="561" y="142"/>
                  </a:lnTo>
                  <a:lnTo>
                    <a:pt x="626" y="148"/>
                  </a:lnTo>
                  <a:lnTo>
                    <a:pt x="677" y="145"/>
                  </a:lnTo>
                  <a:lnTo>
                    <a:pt x="728" y="135"/>
                  </a:lnTo>
                  <a:lnTo>
                    <a:pt x="770" y="117"/>
                  </a:lnTo>
                  <a:lnTo>
                    <a:pt x="806" y="93"/>
                  </a:lnTo>
                  <a:lnTo>
                    <a:pt x="860" y="57"/>
                  </a:lnTo>
                  <a:lnTo>
                    <a:pt x="899" y="36"/>
                  </a:lnTo>
                  <a:lnTo>
                    <a:pt x="950" y="13"/>
                  </a:lnTo>
                  <a:lnTo>
                    <a:pt x="998" y="4"/>
                  </a:lnTo>
                  <a:lnTo>
                    <a:pt x="1043" y="3"/>
                  </a:lnTo>
                  <a:lnTo>
                    <a:pt x="1119" y="6"/>
                  </a:lnTo>
                  <a:lnTo>
                    <a:pt x="1181" y="21"/>
                  </a:lnTo>
                  <a:lnTo>
                    <a:pt x="1214" y="39"/>
                  </a:lnTo>
                  <a:lnTo>
                    <a:pt x="1260" y="66"/>
                  </a:lnTo>
                  <a:lnTo>
                    <a:pt x="1308" y="102"/>
                  </a:lnTo>
                  <a:lnTo>
                    <a:pt x="1349" y="121"/>
                  </a:lnTo>
                  <a:lnTo>
                    <a:pt x="1403" y="133"/>
                  </a:lnTo>
                  <a:lnTo>
                    <a:pt x="1458" y="138"/>
                  </a:lnTo>
                  <a:lnTo>
                    <a:pt x="1514" y="133"/>
                  </a:lnTo>
                  <a:lnTo>
                    <a:pt x="1557" y="123"/>
                  </a:lnTo>
                  <a:lnTo>
                    <a:pt x="1593" y="111"/>
                  </a:lnTo>
                  <a:lnTo>
                    <a:pt x="1635" y="84"/>
                  </a:lnTo>
                  <a:lnTo>
                    <a:pt x="1668" y="61"/>
                  </a:lnTo>
                  <a:lnTo>
                    <a:pt x="1704" y="39"/>
                  </a:lnTo>
                  <a:lnTo>
                    <a:pt x="1754" y="18"/>
                  </a:lnTo>
                  <a:lnTo>
                    <a:pt x="1794" y="6"/>
                  </a:lnTo>
                  <a:lnTo>
                    <a:pt x="1844" y="1"/>
                  </a:lnTo>
                  <a:lnTo>
                    <a:pt x="1907" y="0"/>
                  </a:lnTo>
                  <a:lnTo>
                    <a:pt x="1958" y="4"/>
                  </a:lnTo>
                  <a:lnTo>
                    <a:pt x="2003" y="18"/>
                  </a:lnTo>
                  <a:lnTo>
                    <a:pt x="2039" y="33"/>
                  </a:lnTo>
                  <a:lnTo>
                    <a:pt x="2073" y="54"/>
                  </a:lnTo>
                  <a:lnTo>
                    <a:pt x="2118" y="88"/>
                  </a:lnTo>
                  <a:lnTo>
                    <a:pt x="2153" y="109"/>
                  </a:lnTo>
                  <a:lnTo>
                    <a:pt x="2192" y="124"/>
                  </a:lnTo>
                  <a:lnTo>
                    <a:pt x="2244" y="135"/>
                  </a:lnTo>
                  <a:lnTo>
                    <a:pt x="2303" y="138"/>
                  </a:lnTo>
                  <a:lnTo>
                    <a:pt x="2355" y="129"/>
                  </a:lnTo>
                  <a:lnTo>
                    <a:pt x="2412" y="106"/>
                  </a:lnTo>
                  <a:lnTo>
                    <a:pt x="2439" y="87"/>
                  </a:lnTo>
                  <a:lnTo>
                    <a:pt x="2463" y="66"/>
                  </a:lnTo>
                  <a:lnTo>
                    <a:pt x="2475" y="61"/>
                  </a:lnTo>
                  <a:lnTo>
                    <a:pt x="2489" y="61"/>
                  </a:lnTo>
                  <a:lnTo>
                    <a:pt x="2499" y="66"/>
                  </a:lnTo>
                  <a:lnTo>
                    <a:pt x="2507" y="76"/>
                  </a:lnTo>
                  <a:lnTo>
                    <a:pt x="2508" y="85"/>
                  </a:lnTo>
                  <a:lnTo>
                    <a:pt x="2508" y="96"/>
                  </a:lnTo>
                  <a:lnTo>
                    <a:pt x="2504" y="106"/>
                  </a:lnTo>
                  <a:lnTo>
                    <a:pt x="2490" y="118"/>
                  </a:lnTo>
                  <a:lnTo>
                    <a:pt x="2463" y="139"/>
                  </a:lnTo>
                  <a:lnTo>
                    <a:pt x="2429" y="160"/>
                  </a:lnTo>
                  <a:lnTo>
                    <a:pt x="2399" y="172"/>
                  </a:lnTo>
                  <a:lnTo>
                    <a:pt x="2352" y="183"/>
                  </a:lnTo>
                  <a:lnTo>
                    <a:pt x="2298" y="186"/>
                  </a:lnTo>
                  <a:lnTo>
                    <a:pt x="2238" y="184"/>
                  </a:lnTo>
                  <a:lnTo>
                    <a:pt x="2192" y="180"/>
                  </a:lnTo>
                  <a:lnTo>
                    <a:pt x="2156" y="172"/>
                  </a:lnTo>
                  <a:lnTo>
                    <a:pt x="2114" y="156"/>
                  </a:lnTo>
                  <a:lnTo>
                    <a:pt x="2076" y="133"/>
                  </a:lnTo>
                  <a:lnTo>
                    <a:pt x="2049" y="112"/>
                  </a:lnTo>
                  <a:lnTo>
                    <a:pt x="2018" y="87"/>
                  </a:lnTo>
                  <a:lnTo>
                    <a:pt x="1977" y="67"/>
                  </a:lnTo>
                  <a:lnTo>
                    <a:pt x="1934" y="55"/>
                  </a:lnTo>
                  <a:lnTo>
                    <a:pt x="1886" y="49"/>
                  </a:lnTo>
                  <a:lnTo>
                    <a:pt x="1836" y="49"/>
                  </a:lnTo>
                  <a:lnTo>
                    <a:pt x="1776" y="64"/>
                  </a:lnTo>
                  <a:lnTo>
                    <a:pt x="1743" y="79"/>
                  </a:lnTo>
                  <a:lnTo>
                    <a:pt x="1707" y="99"/>
                  </a:lnTo>
                  <a:lnTo>
                    <a:pt x="1677" y="118"/>
                  </a:lnTo>
                  <a:lnTo>
                    <a:pt x="1626" y="147"/>
                  </a:lnTo>
                  <a:lnTo>
                    <a:pt x="1586" y="165"/>
                  </a:lnTo>
                  <a:lnTo>
                    <a:pt x="1535" y="180"/>
                  </a:lnTo>
                  <a:lnTo>
                    <a:pt x="1475" y="186"/>
                  </a:lnTo>
                  <a:lnTo>
                    <a:pt x="1437" y="186"/>
                  </a:lnTo>
                  <a:lnTo>
                    <a:pt x="1377" y="180"/>
                  </a:lnTo>
                  <a:lnTo>
                    <a:pt x="1322" y="165"/>
                  </a:lnTo>
                  <a:lnTo>
                    <a:pt x="1269" y="136"/>
                  </a:lnTo>
                  <a:lnTo>
                    <a:pt x="1230" y="109"/>
                  </a:lnTo>
                  <a:lnTo>
                    <a:pt x="1197" y="84"/>
                  </a:lnTo>
                  <a:lnTo>
                    <a:pt x="1163" y="67"/>
                  </a:lnTo>
                  <a:lnTo>
                    <a:pt x="1128" y="55"/>
                  </a:lnTo>
                  <a:lnTo>
                    <a:pt x="1071" y="48"/>
                  </a:lnTo>
                  <a:lnTo>
                    <a:pt x="1020" y="49"/>
                  </a:lnTo>
                  <a:lnTo>
                    <a:pt x="974" y="57"/>
                  </a:lnTo>
                  <a:lnTo>
                    <a:pt x="914" y="78"/>
                  </a:lnTo>
                  <a:lnTo>
                    <a:pt x="879" y="103"/>
                  </a:lnTo>
                  <a:lnTo>
                    <a:pt x="831" y="135"/>
                  </a:lnTo>
                  <a:lnTo>
                    <a:pt x="777" y="166"/>
                  </a:lnTo>
                  <a:lnTo>
                    <a:pt x="713" y="187"/>
                  </a:lnTo>
                  <a:lnTo>
                    <a:pt x="659" y="193"/>
                  </a:lnTo>
                  <a:lnTo>
                    <a:pt x="600" y="195"/>
                  </a:lnTo>
                  <a:lnTo>
                    <a:pt x="543" y="189"/>
                  </a:lnTo>
                  <a:lnTo>
                    <a:pt x="494" y="175"/>
                  </a:lnTo>
                  <a:lnTo>
                    <a:pt x="450" y="154"/>
                  </a:lnTo>
                  <a:lnTo>
                    <a:pt x="408" y="123"/>
                  </a:lnTo>
                  <a:lnTo>
                    <a:pt x="377" y="99"/>
                  </a:lnTo>
                  <a:lnTo>
                    <a:pt x="338" y="79"/>
                  </a:lnTo>
                  <a:lnTo>
                    <a:pt x="291" y="64"/>
                  </a:lnTo>
                  <a:lnTo>
                    <a:pt x="251" y="60"/>
                  </a:lnTo>
                  <a:lnTo>
                    <a:pt x="191" y="58"/>
                  </a:lnTo>
                  <a:lnTo>
                    <a:pt x="144" y="67"/>
                  </a:lnTo>
                  <a:lnTo>
                    <a:pt x="96" y="82"/>
                  </a:lnTo>
                  <a:lnTo>
                    <a:pt x="56" y="108"/>
                  </a:lnTo>
                  <a:lnTo>
                    <a:pt x="0" y="157"/>
                  </a:lnTo>
                  <a:lnTo>
                    <a:pt x="5" y="93"/>
                  </a:lnTo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pic>
          <p:nvPicPr>
            <p:cNvPr id="2053" name="Picture 5"/>
            <p:cNvPicPr>
              <a:picLocks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996"/>
              <a:ext cx="2766" cy="2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7" rIns="92075" bIns="460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/>
            </a:lvl1pPr>
          </a:lstStyle>
          <a:p>
            <a:endParaRPr lang="it-IT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/>
            </a:lvl1pPr>
          </a:lstStyle>
          <a:p>
            <a:endParaRPr lang="it-IT"/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/>
            </a:lvl1pPr>
          </a:lstStyle>
          <a:p>
            <a:fld id="{F192B170-4DE2-4BA1-A62C-8CC5798BA030}" type="slidenum">
              <a:rPr lang="it-IT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sz="quarter"/>
          </p:nvPr>
        </p:nvSpPr>
        <p:spPr>
          <a:xfrm>
            <a:off x="395536" y="1916832"/>
            <a:ext cx="8064896" cy="1080120"/>
          </a:xfrm>
        </p:spPr>
        <p:txBody>
          <a:bodyPr/>
          <a:lstStyle/>
          <a:p>
            <a:r>
              <a:rPr lang="it-IT" sz="7200" dirty="0" smtClean="0">
                <a:solidFill>
                  <a:srgbClr val="FF0000"/>
                </a:solidFill>
              </a:rPr>
              <a:t>NUMBERS </a:t>
            </a:r>
            <a:endParaRPr lang="it-IT" sz="7200" dirty="0">
              <a:solidFill>
                <a:srgbClr val="FF000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sz="quarter" idx="1"/>
          </p:nvPr>
        </p:nvSpPr>
        <p:spPr>
          <a:xfrm>
            <a:off x="1115616" y="2996952"/>
            <a:ext cx="6400800" cy="1752600"/>
          </a:xfrm>
        </p:spPr>
        <p:txBody>
          <a:bodyPr/>
          <a:lstStyle/>
          <a:p>
            <a:r>
              <a:rPr lang="it-IT" sz="4000" dirty="0" smtClean="0"/>
              <a:t>I numeri in inglese </a:t>
            </a:r>
            <a:endParaRPr lang="it-IT" sz="4000" dirty="0"/>
          </a:p>
        </p:txBody>
      </p:sp>
    </p:spTree>
    <p:extLst>
      <p:ext uri="{BB962C8B-B14F-4D97-AF65-F5344CB8AC3E}">
        <p14:creationId xmlns:p14="http://schemas.microsoft.com/office/powerpoint/2010/main" val="3332088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143000"/>
          </a:xfrm>
        </p:spPr>
        <p:txBody>
          <a:bodyPr/>
          <a:lstStyle/>
          <a:p>
            <a:r>
              <a:rPr lang="it-IT" dirty="0" err="1" smtClean="0"/>
              <a:t>Numbers</a:t>
            </a:r>
            <a:r>
              <a:rPr lang="it-IT" dirty="0" smtClean="0"/>
              <a:t> from 1 to 20</a:t>
            </a:r>
            <a:br>
              <a:rPr lang="it-IT" dirty="0" smtClean="0"/>
            </a:br>
            <a:r>
              <a:rPr lang="it-IT" dirty="0" smtClean="0"/>
              <a:t>numeri da 1 a 20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9807594"/>
              </p:ext>
            </p:extLst>
          </p:nvPr>
        </p:nvGraphicFramePr>
        <p:xfrm>
          <a:off x="899592" y="1412776"/>
          <a:ext cx="748883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608512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TEN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11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eleven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twelve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thirteen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fourteen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fifteen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sixteen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seventeen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eighteen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nineteen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TWENTY</a:t>
                      </a:r>
                      <a:endParaRPr lang="it-IT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271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143000"/>
          </a:xfrm>
        </p:spPr>
        <p:txBody>
          <a:bodyPr/>
          <a:lstStyle/>
          <a:p>
            <a:r>
              <a:rPr lang="it-IT" dirty="0" err="1" smtClean="0"/>
              <a:t>Numbers</a:t>
            </a:r>
            <a:r>
              <a:rPr lang="it-IT" dirty="0" smtClean="0"/>
              <a:t> from 21 to 40</a:t>
            </a:r>
            <a:br>
              <a:rPr lang="it-IT" dirty="0" smtClean="0"/>
            </a:br>
            <a:r>
              <a:rPr lang="it-IT" dirty="0" smtClean="0"/>
              <a:t>numeri da 21 a 40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680830"/>
              </p:ext>
            </p:extLst>
          </p:nvPr>
        </p:nvGraphicFramePr>
        <p:xfrm>
          <a:off x="611560" y="1340768"/>
          <a:ext cx="7488832" cy="460851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3744416"/>
                <a:gridCol w="3744416"/>
              </a:tblGrid>
              <a:tr h="4608512"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21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twenty-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29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THIRTY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31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thirty-one</a:t>
                      </a:r>
                    </a:p>
                    <a:p>
                      <a:r>
                        <a:rPr lang="it-IT" sz="2800" dirty="0" smtClean="0"/>
                        <a:t>32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thirty-two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thirty-three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thirty-four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thirty-five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thirty-six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thirty-seven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thirty-eight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39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thirty-nine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40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endParaRPr lang="it-IT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143000"/>
          </a:xfrm>
        </p:spPr>
        <p:txBody>
          <a:bodyPr/>
          <a:lstStyle/>
          <a:p>
            <a:r>
              <a:rPr lang="it-IT" dirty="0" err="1" smtClean="0"/>
              <a:t>Numbers</a:t>
            </a:r>
            <a:r>
              <a:rPr lang="it-IT" dirty="0" smtClean="0"/>
              <a:t> from 41 to 60</a:t>
            </a:r>
            <a:br>
              <a:rPr lang="it-IT" dirty="0" smtClean="0"/>
            </a:br>
            <a:r>
              <a:rPr lang="it-IT" dirty="0" smtClean="0"/>
              <a:t>numeri da 41 a 60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311735"/>
              </p:ext>
            </p:extLst>
          </p:nvPr>
        </p:nvGraphicFramePr>
        <p:xfrm>
          <a:off x="899592" y="1412776"/>
          <a:ext cx="748883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60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41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</a:t>
                      </a:r>
                      <a:r>
                        <a:rPr lang="it-IT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42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</a:t>
                      </a:r>
                      <a:r>
                        <a:rPr lang="it-IT" sz="2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ORT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Y</a:t>
                      </a:r>
                      <a:r>
                        <a:rPr lang="it-IT" sz="28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43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44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45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46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47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48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49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FORTY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0000DA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endParaRPr lang="it-IT" sz="2800" dirty="0">
                        <a:solidFill>
                          <a:srgbClr val="0000DA"/>
                        </a:solidFill>
                      </a:endParaRPr>
                    </a:p>
                  </a:txBody>
                  <a:tcPr>
                    <a:solidFill>
                      <a:srgbClr val="AC04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51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-one</a:t>
                      </a:r>
                    </a:p>
                    <a:p>
                      <a:r>
                        <a:rPr lang="it-IT" sz="2800" dirty="0" smtClean="0"/>
                        <a:t>52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-five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59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FIFTY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-nine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0000DA"/>
                          </a:solidFill>
                          <a:sym typeface="Wingdings" panose="05000000000000000000" pitchFamily="2" charset="2"/>
                        </a:rPr>
                        <a:t>SIXTY</a:t>
                      </a:r>
                      <a:endParaRPr lang="it-IT" sz="2800" dirty="0" smtClean="0">
                        <a:solidFill>
                          <a:srgbClr val="0000DA"/>
                        </a:solidFill>
                      </a:endParaRPr>
                    </a:p>
                  </a:txBody>
                  <a:tcPr>
                    <a:solidFill>
                      <a:srgbClr val="AC046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46107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143000"/>
          </a:xfrm>
        </p:spPr>
        <p:txBody>
          <a:bodyPr/>
          <a:lstStyle/>
          <a:p>
            <a:r>
              <a:rPr lang="it-IT" dirty="0" err="1" smtClean="0"/>
              <a:t>Numbers</a:t>
            </a:r>
            <a:r>
              <a:rPr lang="it-IT" dirty="0" smtClean="0"/>
              <a:t> from 61 to 80</a:t>
            </a:r>
            <a:br>
              <a:rPr lang="it-IT" dirty="0" smtClean="0"/>
            </a:br>
            <a:r>
              <a:rPr lang="it-IT" dirty="0" smtClean="0"/>
              <a:t>numeri da 61 a 80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297491"/>
              </p:ext>
            </p:extLst>
          </p:nvPr>
        </p:nvGraphicFramePr>
        <p:xfrm>
          <a:off x="899592" y="1412776"/>
          <a:ext cx="748883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60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61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62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69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SIXTY-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SEVENTY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71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79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SEVENTY-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EIGHTY</a:t>
                      </a:r>
                      <a:endParaRPr lang="it-IT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3489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772400" cy="1143000"/>
          </a:xfrm>
        </p:spPr>
        <p:txBody>
          <a:bodyPr/>
          <a:lstStyle/>
          <a:p>
            <a:r>
              <a:rPr lang="it-IT" dirty="0" err="1" smtClean="0"/>
              <a:t>Numbers</a:t>
            </a:r>
            <a:r>
              <a:rPr lang="it-IT" dirty="0" smtClean="0"/>
              <a:t> from 81 to 100</a:t>
            </a:r>
            <a:br>
              <a:rPr lang="it-IT" dirty="0" smtClean="0"/>
            </a:br>
            <a:r>
              <a:rPr lang="it-IT" dirty="0" smtClean="0"/>
              <a:t>numeri da 81 a 100</a:t>
            </a:r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4002017"/>
              </p:ext>
            </p:extLst>
          </p:nvPr>
        </p:nvGraphicFramePr>
        <p:xfrm>
          <a:off x="899592" y="1412776"/>
          <a:ext cx="7488832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4416"/>
                <a:gridCol w="3744416"/>
              </a:tblGrid>
              <a:tr h="460851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81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800" dirty="0" smtClean="0"/>
                        <a:t>82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89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EIGHTY-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NINETY</a:t>
                      </a:r>
                      <a:endParaRPr lang="it-IT" sz="28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25C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2800" dirty="0" smtClean="0"/>
                        <a:t>91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one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92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two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93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 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three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94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four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95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2800" dirty="0" err="1" smtClean="0">
                          <a:sym typeface="Wingdings" panose="05000000000000000000" pitchFamily="2" charset="2"/>
                        </a:rPr>
                        <a:t>five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96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six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97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seven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98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eight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99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chemeClr val="bg1"/>
                          </a:solidFill>
                          <a:sym typeface="Wingdings" panose="05000000000000000000" pitchFamily="2" charset="2"/>
                        </a:rPr>
                        <a:t>NINETY-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nine</a:t>
                      </a:r>
                      <a:endParaRPr lang="it-IT" sz="2800" dirty="0" smtClean="0"/>
                    </a:p>
                    <a:p>
                      <a:r>
                        <a:rPr lang="it-IT" sz="2800" dirty="0" smtClean="0"/>
                        <a:t>100</a:t>
                      </a:r>
                      <a:r>
                        <a:rPr lang="it-IT" sz="2800" dirty="0" smtClean="0"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it-IT" sz="2800" dirty="0" smtClean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ONE HUNDRED</a:t>
                      </a:r>
                      <a:endParaRPr lang="it-IT" sz="28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25CE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3582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348464" cy="2232248"/>
          </a:xfrm>
        </p:spPr>
        <p:txBody>
          <a:bodyPr/>
          <a:lstStyle/>
          <a:p>
            <a:r>
              <a:rPr lang="it-IT" sz="8000" dirty="0" smtClean="0"/>
              <a:t>GRAZIE PER L’ATTENZIONE</a:t>
            </a:r>
            <a:endParaRPr lang="it-IT" sz="8000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861048"/>
            <a:ext cx="5472609" cy="242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4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 Theme 2">
      <a:dk1>
        <a:srgbClr val="000000"/>
      </a:dk1>
      <a:lt1>
        <a:srgbClr val="FFFFEE"/>
      </a:lt1>
      <a:dk2>
        <a:srgbClr val="000000"/>
      </a:dk2>
      <a:lt2>
        <a:srgbClr val="C3B59F"/>
      </a:lt2>
      <a:accent1>
        <a:srgbClr val="9CB3D8"/>
      </a:accent1>
      <a:accent2>
        <a:srgbClr val="F8F8F8"/>
      </a:accent2>
      <a:accent3>
        <a:srgbClr val="FFFFF5"/>
      </a:accent3>
      <a:accent4>
        <a:srgbClr val="000000"/>
      </a:accent4>
      <a:accent5>
        <a:srgbClr val="CBD6E9"/>
      </a:accent5>
      <a:accent6>
        <a:srgbClr val="E1E1E1"/>
      </a:accent6>
      <a:hlink>
        <a:srgbClr val="A9A460"/>
      </a:hlink>
      <a:folHlink>
        <a:srgbClr val="E4E1D7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7F796F"/>
        </a:dk1>
        <a:lt1>
          <a:srgbClr val="FFFFFF"/>
        </a:lt1>
        <a:dk2>
          <a:srgbClr val="BDBB92"/>
        </a:dk2>
        <a:lt2>
          <a:srgbClr val="FFFFCC"/>
        </a:lt2>
        <a:accent1>
          <a:srgbClr val="8B91B9"/>
        </a:accent1>
        <a:accent2>
          <a:srgbClr val="D5D9B7"/>
        </a:accent2>
        <a:accent3>
          <a:srgbClr val="DBDAC7"/>
        </a:accent3>
        <a:accent4>
          <a:srgbClr val="DADADA"/>
        </a:accent4>
        <a:accent5>
          <a:srgbClr val="C4C7D9"/>
        </a:accent5>
        <a:accent6>
          <a:srgbClr val="C1C4A6"/>
        </a:accent6>
        <a:hlink>
          <a:srgbClr val="B46875"/>
        </a:hlink>
        <a:folHlink>
          <a:srgbClr val="C2BAA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EE"/>
        </a:lt1>
        <a:dk2>
          <a:srgbClr val="000000"/>
        </a:dk2>
        <a:lt2>
          <a:srgbClr val="C3B59F"/>
        </a:lt2>
        <a:accent1>
          <a:srgbClr val="9CB3D8"/>
        </a:accent1>
        <a:accent2>
          <a:srgbClr val="F8F8F8"/>
        </a:accent2>
        <a:accent3>
          <a:srgbClr val="FFFFF5"/>
        </a:accent3>
        <a:accent4>
          <a:srgbClr val="000000"/>
        </a:accent4>
        <a:accent5>
          <a:srgbClr val="CBD6E9"/>
        </a:accent5>
        <a:accent6>
          <a:srgbClr val="E1E1E1"/>
        </a:accent6>
        <a:hlink>
          <a:srgbClr val="A9A460"/>
        </a:hlink>
        <a:folHlink>
          <a:srgbClr val="E4E1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F163F0D-2BC7-4586-A848-12638A9FB8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Modello struttura numeri</Template>
  <TotalTime>42</TotalTime>
  <Words>346</Words>
  <Application>Microsoft Office PowerPoint</Application>
  <PresentationFormat>Presentazione su schermo (4:3)</PresentationFormat>
  <Paragraphs>108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Tema di Office</vt:lpstr>
      <vt:lpstr>NUMBERS </vt:lpstr>
      <vt:lpstr>Numbers from 1 to 20 numeri da 1 a 20</vt:lpstr>
      <vt:lpstr>Numbers from 21 to 40 numeri da 21 a 40</vt:lpstr>
      <vt:lpstr>Numbers from 41 to 60 numeri da 41 a 60</vt:lpstr>
      <vt:lpstr>Numbers from 61 to 80 numeri da 61 a 80</vt:lpstr>
      <vt:lpstr>Numbers from 81 to 100 numeri da 81 a 100</vt:lpstr>
      <vt:lpstr>GRAZIE PER L’ATTENZIONE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NUMBERS</dc:title>
  <dc:subject/>
  <dc:creator>Lucia</dc:creator>
  <cp:keywords/>
  <dc:description/>
  <cp:lastModifiedBy>Lucia</cp:lastModifiedBy>
  <cp:revision>5</cp:revision>
  <dcterms:created xsi:type="dcterms:W3CDTF">2020-05-24T10:59:33Z</dcterms:created>
  <dcterms:modified xsi:type="dcterms:W3CDTF">2020-05-24T11:41:48Z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TC010690501040</vt:lpwstr>
  </property>
</Properties>
</file>