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807BB866-D49B-4FAB-92B7-847B6D86E1E3}">
          <p14:sldIdLst>
            <p14:sldId id="256"/>
            <p14:sldId id="257"/>
            <p14:sldId id="258"/>
            <p14:sldId id="259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 snapToGrid="0">
      <p:cViewPr>
        <p:scale>
          <a:sx n="70" d="100"/>
          <a:sy n="70" d="100"/>
        </p:scale>
        <p:origin x="7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eart-love-red-valentine-romantic-303568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2491C6-E9A7-4978-A204-D2DE6C7AD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7421" y="238539"/>
            <a:ext cx="8915399" cy="136151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Mostro dei colori va a </a:t>
            </a:r>
            <a:r>
              <a:rPr lang="it-IT" sz="4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it-IT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it-IT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it-IT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br>
              <a:rPr lang="it-IT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4400" b="1" cap="small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</a:t>
            </a:r>
            <a:r>
              <a:rPr lang="it-IT" sz="4400" b="1" cap="small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LLenas</a:t>
            </a:r>
            <a:endParaRPr lang="it-IT" sz="4400" b="1" cap="small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1C21682-82C9-4949-82EE-7FFB10FD7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738191"/>
            <a:ext cx="8915399" cy="881270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Ascolta il video racconto della storia il mostro dei colori va a scuola, costruisci il personaggio il mostro dei colori ,colora la sagoma incolla su uno stecco o cannuccia e gioca con il mostro…..!!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67E5816-1B73-4F8D-AD93-1F843161C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435" y="1815548"/>
            <a:ext cx="5814458" cy="392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34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FD1E2-A12C-48B8-93FF-2A7F4C438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2135" y="384465"/>
            <a:ext cx="8915399" cy="1126283"/>
          </a:xfrm>
        </p:spPr>
        <p:txBody>
          <a:bodyPr>
            <a:noAutofit/>
          </a:bodyPr>
          <a:lstStyle/>
          <a:p>
            <a:pPr algn="just"/>
            <a:r>
              <a:rPr lang="it-IT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Questa è la scuola. Vedrai come staremo bene !!!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70B3A41-1DD1-4D21-92AF-3565E4C4C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827594"/>
            <a:ext cx="8915399" cy="873456"/>
          </a:xfrm>
        </p:spPr>
        <p:txBody>
          <a:bodyPr>
            <a:normAutofit/>
          </a:bodyPr>
          <a:lstStyle/>
          <a:p>
            <a:pPr algn="just"/>
            <a:r>
              <a:rPr lang="it-IT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Cari bimbi la scuola vi manca tanto…provate a disegnare pensando agli spazi, alle maestre, ai compagni di classe.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9B36E23-ADD4-4779-86E7-B96D39F47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91166" y="344605"/>
            <a:ext cx="4073862" cy="616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61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03A70F-6E13-47C1-BF65-D1845234C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6007" y="509815"/>
            <a:ext cx="8915399" cy="68869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mostro va in aula      </a:t>
            </a:r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50B1AB3F-CC48-48A9-9A15-A31A14D28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786651"/>
            <a:ext cx="8915399" cy="914400"/>
          </a:xfrm>
        </p:spPr>
        <p:txBody>
          <a:bodyPr>
            <a:normAutofit/>
          </a:bodyPr>
          <a:lstStyle/>
          <a:p>
            <a:pPr algn="just"/>
            <a:r>
              <a:rPr lang="it-IT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Bambini è passato un po’ di tempo….pensando ai momenti felici trascorsi nell’aula con la maestra e gli amici disegnate un momento della giornata scolastica….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B52360D-EDD0-4052-8BDE-B68EEDAA4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814014" y="1378422"/>
            <a:ext cx="7389962" cy="42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79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A2F021-74F6-4F80-AE7C-CE3F3A36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423082"/>
            <a:ext cx="8911687" cy="61415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  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mostro e i suoi compagni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12E448E-9915-497E-BC6E-FFBE0DE12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1814" y="1323833"/>
            <a:ext cx="6892119" cy="4258101"/>
          </a:xfr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8745E79-6A4E-4A45-BB98-39224B0EA6A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130188" y="6073253"/>
            <a:ext cx="8915400" cy="614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Disegna e scrivi i nomi dei compagni </a:t>
            </a:r>
          </a:p>
        </p:txBody>
      </p:sp>
    </p:spTree>
    <p:extLst>
      <p:ext uri="{BB962C8B-B14F-4D97-AF65-F5344CB8AC3E}">
        <p14:creationId xmlns:p14="http://schemas.microsoft.com/office/powerpoint/2010/main" val="130837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5447A-AAEE-4CA3-B688-B9E17781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scrittrice Anna </a:t>
            </a:r>
            <a:r>
              <a:rPr lang="it-IT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Llenas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piaceva andare a scuola per imparare, ma anche per disegnare.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C05278-75C3-4A41-BADE-A06AA7A2A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2135014"/>
            <a:ext cx="8915400" cy="3777622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Pronti partenza via!!</a:t>
            </a:r>
          </a:p>
          <a:p>
            <a:pPr marL="0" indent="0" algn="just">
              <a:buNone/>
            </a:pP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E’ BELLO PENSARE ALLA SCUOLA..VERO BIMBI SCRIVETE CON L’AIUTO DI MAMMA E PAPA’ UN PENSIERO FELICE RIVOLTO AI COMPAGNI MAESTRE E ALLA SCUOLA.</a:t>
            </a:r>
          </a:p>
          <a:p>
            <a:pPr marL="0" indent="0" algn="just">
              <a:buNone/>
            </a:pPr>
            <a:endParaRPr lang="it-IT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ASPETTO I VOSTRI CAPOLAVORI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1BD1524-82D4-4508-966D-917547DE8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79475" y="4023825"/>
            <a:ext cx="2751730" cy="24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14615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76</TotalTime>
  <Words>179</Words>
  <Application>Microsoft Office PowerPoint</Application>
  <PresentationFormat>Widescreen</PresentationFormat>
  <Paragraphs>14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Calibri</vt:lpstr>
      <vt:lpstr>Century Gothic</vt:lpstr>
      <vt:lpstr>Wingdings 3</vt:lpstr>
      <vt:lpstr>Filo</vt:lpstr>
      <vt:lpstr>Il Mostro dei colori va a Scuola Anna LLenas</vt:lpstr>
      <vt:lpstr>Questa è la scuola. Vedrai come staremo bene !!!</vt:lpstr>
      <vt:lpstr>IL mostro va in aula      </vt:lpstr>
      <vt:lpstr>  Il mostro e i suoi compagni</vt:lpstr>
      <vt:lpstr>Alla scrittrice Anna Llenas piaceva andare a scuola per imparare, ma anche per disegnare.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Mostro dei colori va a Scuola Anna LLenas</dc:title>
  <dc:creator>Admin</dc:creator>
  <cp:lastModifiedBy>Admin</cp:lastModifiedBy>
  <cp:revision>12</cp:revision>
  <dcterms:created xsi:type="dcterms:W3CDTF">2020-05-12T21:10:21Z</dcterms:created>
  <dcterms:modified xsi:type="dcterms:W3CDTF">2020-05-13T13:09:38Z</dcterms:modified>
</cp:coreProperties>
</file>