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video" Target="https://www.youtube.com/embed/sYveHvGAstY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E62D0-DF80-427C-AD43-53BE50529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74" y="1892480"/>
            <a:ext cx="8049317" cy="2590800"/>
          </a:xfrm>
        </p:spPr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Le fonti storiche</a:t>
            </a:r>
            <a:br>
              <a:rPr lang="it-IT" sz="3600" dirty="0">
                <a:solidFill>
                  <a:srgbClr val="FF0000"/>
                </a:solidFill>
              </a:rPr>
            </a:br>
            <a:br>
              <a:rPr lang="it-IT" sz="3600" dirty="0"/>
            </a:br>
            <a:r>
              <a:rPr lang="it-IT" sz="1800" dirty="0">
                <a:solidFill>
                  <a:srgbClr val="FF0000"/>
                </a:solidFill>
              </a:rPr>
              <a:t>attività di approfondimento</a:t>
            </a:r>
            <a:br>
              <a:rPr lang="it-IT" sz="1800" dirty="0">
                <a:solidFill>
                  <a:srgbClr val="FF0000"/>
                </a:solidFill>
              </a:rPr>
            </a:br>
            <a:br>
              <a:rPr lang="it-IT" sz="3200" dirty="0"/>
            </a:br>
            <a:r>
              <a:rPr lang="it-IT" sz="2400" dirty="0">
                <a:solidFill>
                  <a:srgbClr val="FF0000"/>
                </a:solidFill>
              </a:rPr>
              <a:t>classe ii F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C6900C-E756-4842-8941-08E2090AF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Doc. Pascale Maria Rosaria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677AC40-B94F-4514-B9BC-4DE8D1D42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5291" y="2018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605E8-6A4C-40DB-AD39-CDB1CF37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1829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Ripetiamo per non dimenticare</a:t>
            </a:r>
          </a:p>
        </p:txBody>
      </p:sp>
      <p:pic>
        <p:nvPicPr>
          <p:cNvPr id="1026" name="Picture 2" descr="Classe terza: storia - la storia e le fonti storiche - schede ...">
            <a:extLst>
              <a:ext uri="{FF2B5EF4-FFF2-40B4-BE49-F238E27FC236}">
                <a16:creationId xmlns:a16="http://schemas.microsoft.com/office/drawing/2014/main" id="{9EC780DB-2B50-4F93-AAF9-A8AAC240FD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" y="1503486"/>
            <a:ext cx="5555175" cy="49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ria 3' | Storia, Insegnare storia, Storia divertente">
            <a:extLst>
              <a:ext uri="{FF2B5EF4-FFF2-40B4-BE49-F238E27FC236}">
                <a16:creationId xmlns:a16="http://schemas.microsoft.com/office/drawing/2014/main" id="{5F7EEF61-E59A-42B4-9A0E-FC287BC9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09" y="1503486"/>
            <a:ext cx="5421984" cy="49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AFCA155-749E-413D-A689-AB84D6CE9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5492" y="676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13E51-571E-499E-B1C0-37579525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9127"/>
            <a:ext cx="10058400" cy="614955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Ed ora ,per finire, giochiamo al detective storico.</a:t>
            </a:r>
          </a:p>
        </p:txBody>
      </p:sp>
      <p:pic>
        <p:nvPicPr>
          <p:cNvPr id="2050" name="Picture 2" descr="Da Maestro Alberto le fonti (con immagini) | Storia, Storia antica ...">
            <a:extLst>
              <a:ext uri="{FF2B5EF4-FFF2-40B4-BE49-F238E27FC236}">
                <a16:creationId xmlns:a16="http://schemas.microsoft.com/office/drawing/2014/main" id="{262D33FB-9BE2-4045-A00E-42E1FD049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4014"/>
            <a:ext cx="4908861" cy="5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cher Maia- Il blog della maestra Maia: Schede didattiche e ...">
            <a:extLst>
              <a:ext uri="{FF2B5EF4-FFF2-40B4-BE49-F238E27FC236}">
                <a16:creationId xmlns:a16="http://schemas.microsoft.com/office/drawing/2014/main" id="{323FF1E9-4F3E-4612-81D8-F0C6E86C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99" y="1304014"/>
            <a:ext cx="4908861" cy="51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F64BB00-689F-4F00-A54B-EECFE3B0A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3646" y="469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4348C-E650-462C-BCC7-A9101793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73" y="443811"/>
            <a:ext cx="5652052" cy="629615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Prima di salutarci un filmato. </a:t>
            </a:r>
          </a:p>
        </p:txBody>
      </p:sp>
      <p:pic>
        <p:nvPicPr>
          <p:cNvPr id="4" name="Elementi multimediali online 3" title="Il tempo, la memoria e le fonti storiche">
            <a:hlinkClick r:id="" action="ppaction://media"/>
            <a:extLst>
              <a:ext uri="{FF2B5EF4-FFF2-40B4-BE49-F238E27FC236}">
                <a16:creationId xmlns:a16="http://schemas.microsoft.com/office/drawing/2014/main" id="{EA3EA292-A313-41F5-B1FC-AA19C8F0A7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7673" y="1610623"/>
            <a:ext cx="7003774" cy="4803566"/>
          </a:xfrm>
          <a:prstGeom prst="rect">
            <a:avLst/>
          </a:prstGeom>
        </p:spPr>
      </p:pic>
      <p:pic>
        <p:nvPicPr>
          <p:cNvPr id="3076" name="Picture 4" descr=" ">
            <a:extLst>
              <a:ext uri="{FF2B5EF4-FFF2-40B4-BE49-F238E27FC236}">
                <a16:creationId xmlns:a16="http://schemas.microsoft.com/office/drawing/2014/main" id="{0C450D57-928B-4283-9343-5EC20CDF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18" y="989204"/>
            <a:ext cx="338063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EFD6E0-A2BB-415A-93C1-B34EC77FDEA9}"/>
              </a:ext>
            </a:extLst>
          </p:cNvPr>
          <p:cNvSpPr txBox="1"/>
          <p:nvPr/>
        </p:nvSpPr>
        <p:spPr>
          <a:xfrm>
            <a:off x="9488640" y="4325510"/>
            <a:ext cx="160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Al prossimo anno </a:t>
            </a:r>
            <a:r>
              <a:rPr lang="it-IT" dirty="0"/>
              <a:t>!</a:t>
            </a:r>
          </a:p>
        </p:txBody>
      </p:sp>
      <p:pic>
        <p:nvPicPr>
          <p:cNvPr id="3080" name="Picture 8" descr="Arcobaleno, Colorato, Prisma, Cromatica">
            <a:extLst>
              <a:ext uri="{FF2B5EF4-FFF2-40B4-BE49-F238E27FC236}">
                <a16:creationId xmlns:a16="http://schemas.microsoft.com/office/drawing/2014/main" id="{CB8ED233-0918-470B-AF7F-C7326A13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02" y="2905470"/>
            <a:ext cx="4392516" cy="25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26AA05D-DBD1-45F0-A70A-F7EBA09B66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2577" y="684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41</TotalTime>
  <Words>33</Words>
  <Application>Microsoft Office PowerPoint</Application>
  <PresentationFormat>Widescreen</PresentationFormat>
  <Paragraphs>6</Paragraphs>
  <Slides>4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Sapone</vt:lpstr>
      <vt:lpstr>Le fonti storiche  attività di approfondimento  classe ii F</vt:lpstr>
      <vt:lpstr>Ripetiamo per non dimenticare</vt:lpstr>
      <vt:lpstr>Ed ora ,per finire, giochiamo al detective storico.</vt:lpstr>
      <vt:lpstr>Prima di salutarci un filmato.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fonti storiche attività di approfondimento classe ii F</dc:title>
  <dc:creator>Vincenzo Romano</dc:creator>
  <cp:lastModifiedBy>Vincenzo Romano</cp:lastModifiedBy>
  <cp:revision>6</cp:revision>
  <dcterms:created xsi:type="dcterms:W3CDTF">2020-05-24T17:41:04Z</dcterms:created>
  <dcterms:modified xsi:type="dcterms:W3CDTF">2020-05-25T06:53:03Z</dcterms:modified>
</cp:coreProperties>
</file>