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7330-D93A-4F1C-A0FF-4F81BA4986F4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3472-4E9E-4878-8A1C-AAB919CC173F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90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7330-D93A-4F1C-A0FF-4F81BA4986F4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3472-4E9E-4878-8A1C-AAB919CC17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02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7330-D93A-4F1C-A0FF-4F81BA4986F4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3472-4E9E-4878-8A1C-AAB919CC17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35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7330-D93A-4F1C-A0FF-4F81BA4986F4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3472-4E9E-4878-8A1C-AAB919CC17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69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7330-D93A-4F1C-A0FF-4F81BA4986F4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3472-4E9E-4878-8A1C-AAB919CC173F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63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7330-D93A-4F1C-A0FF-4F81BA4986F4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3472-4E9E-4878-8A1C-AAB919CC17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05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7330-D93A-4F1C-A0FF-4F81BA4986F4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3472-4E9E-4878-8A1C-AAB919CC17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137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7330-D93A-4F1C-A0FF-4F81BA4986F4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3472-4E9E-4878-8A1C-AAB919CC17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02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7330-D93A-4F1C-A0FF-4F81BA4986F4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3472-4E9E-4878-8A1C-AAB919CC17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50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9AD7330-D93A-4F1C-A0FF-4F81BA4986F4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D03472-4E9E-4878-8A1C-AAB919CC17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020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7330-D93A-4F1C-A0FF-4F81BA4986F4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3472-4E9E-4878-8A1C-AAB919CC17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15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AD7330-D93A-4F1C-A0FF-4F81BA4986F4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AD03472-4E9E-4878-8A1C-AAB919CC173F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14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image" Target="../media/image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919163"/>
            <a:ext cx="9144000" cy="2387600"/>
          </a:xfrm>
        </p:spPr>
        <p:txBody>
          <a:bodyPr/>
          <a:lstStyle/>
          <a:p>
            <a:r>
              <a:rPr lang="it-IT" dirty="0">
                <a:solidFill>
                  <a:schemeClr val="accent2"/>
                </a:solidFill>
              </a:rPr>
              <a:t>La Tabellina del 9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441700" y="4546599"/>
            <a:ext cx="8369299" cy="1052021"/>
          </a:xfrm>
        </p:spPr>
        <p:txBody>
          <a:bodyPr/>
          <a:lstStyle/>
          <a:p>
            <a:r>
              <a:rPr lang="it-IT" dirty="0"/>
              <a:t>Classe 2B plesso capoluogo</a:t>
            </a:r>
          </a:p>
          <a:p>
            <a:r>
              <a:rPr lang="it-IT" dirty="0"/>
              <a:t>Insegnante Antonietta </a:t>
            </a:r>
            <a:r>
              <a:rPr lang="it-IT" dirty="0" err="1"/>
              <a:t>Pirozzi</a:t>
            </a:r>
            <a:endParaRPr lang="it-IT" dirty="0"/>
          </a:p>
        </p:txBody>
      </p:sp>
      <p:pic>
        <p:nvPicPr>
          <p:cNvPr id="4" name="Immagine 1" descr="C:\Users\Windows 10\AppData\Local\Microsoft\Windows\INetCache\Content.MSO\1F07625F.t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00" y="3602038"/>
            <a:ext cx="2223912" cy="22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077" y="836613"/>
            <a:ext cx="2431783" cy="1276350"/>
          </a:xfrm>
          <a:prstGeom prst="rect">
            <a:avLst/>
          </a:prstGeom>
        </p:spPr>
      </p:pic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9556" y="2844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7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9514" y="65088"/>
            <a:ext cx="10515600" cy="1325563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chemeClr val="accent1"/>
                </a:solidFill>
              </a:rPr>
              <a:t>Adesso prova a cantare questa divertente canzone</a:t>
            </a:r>
            <a:br>
              <a:rPr lang="it-IT" sz="2400" dirty="0">
                <a:solidFill>
                  <a:schemeClr val="accent1"/>
                </a:solidFill>
              </a:rPr>
            </a:br>
            <a:r>
              <a:rPr lang="it-IT" sz="2400" dirty="0">
                <a:solidFill>
                  <a:schemeClr val="accent1"/>
                </a:solidFill>
              </a:rPr>
              <a:t>oltre al video c’è anche il link da dove puoi scaricarla</a:t>
            </a:r>
            <a:br>
              <a:rPr lang="it-IT" sz="2400" dirty="0">
                <a:solidFill>
                  <a:schemeClr val="accent1"/>
                </a:solidFill>
              </a:rPr>
            </a:br>
            <a:r>
              <a:rPr lang="it-IT" sz="2400" dirty="0">
                <a:solidFill>
                  <a:schemeClr val="accent1"/>
                </a:solidFill>
              </a:rPr>
              <a:t>https://www.youtube.com/watch?v=MHCYKCG5bmE</a:t>
            </a:r>
          </a:p>
        </p:txBody>
      </p:sp>
      <p:pic>
        <p:nvPicPr>
          <p:cNvPr id="4" name="La tabellina del 9 - tabellina del nove - canzoni per bambini -  Baby cartoon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7938" y="1846263"/>
            <a:ext cx="7156450" cy="4022725"/>
          </a:xfrm>
        </p:spPr>
      </p:pic>
      <p:pic>
        <p:nvPicPr>
          <p:cNvPr id="5" name="Immagine 1" descr="C:\Users\Windows 10\AppData\Local\Microsoft\Windows\INetCache\Content.MSO\1F07625F.t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300" y="3952230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6819" y="3098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0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flipH="1">
            <a:off x="3384005" y="1001485"/>
            <a:ext cx="5774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/>
                </a:solidFill>
              </a:rPr>
              <a:t>Adesso iniziamo a rappresentate la tabellina del 9 con gli schieramenti sono sicura che li ricordate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62885" y="2112135"/>
            <a:ext cx="7593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Facciamo qualche esempio:</a:t>
            </a:r>
          </a:p>
          <a:p>
            <a:r>
              <a:rPr lang="it-IT" dirty="0"/>
              <a:t>9x1=</a:t>
            </a:r>
          </a:p>
          <a:p>
            <a:r>
              <a:rPr lang="it-IT" dirty="0"/>
              <a:t>Il 9 è ripetuto 1 volta   XXXXXXXXX      = 9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62886" y="3438229"/>
            <a:ext cx="479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9X2=</a:t>
            </a:r>
          </a:p>
          <a:p>
            <a:r>
              <a:rPr lang="it-IT" dirty="0"/>
              <a:t>Il 9 è ripetuto 2volte    XXXXXXXXX</a:t>
            </a:r>
          </a:p>
          <a:p>
            <a:r>
              <a:rPr lang="it-IT" dirty="0"/>
              <a:t>                                        XXXXXXXXX     = 18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57944" y="5210704"/>
            <a:ext cx="7053942" cy="112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70858" y="4512369"/>
            <a:ext cx="3614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 Sono sicura che adesso sei pronto per  continuare da solo scrivi la tabellina del 9 sul quaderno con gli schieramenti</a:t>
            </a:r>
          </a:p>
        </p:txBody>
      </p:sp>
      <p:pic>
        <p:nvPicPr>
          <p:cNvPr id="10" name="Immagine 1" descr="C:\Users\Windows 10\AppData\Local\Microsoft\Windows\INetCache\Content.MSO\1F07625F.t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1155" y="3799812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8" y="333829"/>
            <a:ext cx="4853503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358743" y="1088571"/>
            <a:ext cx="4281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Esegui questa scheda sul quaderno leggendo attentamente le consegne</a:t>
            </a:r>
          </a:p>
        </p:txBody>
      </p:sp>
      <p:pic>
        <p:nvPicPr>
          <p:cNvPr id="5" name="Immagine 1" descr="C:\Users\Windows 10\AppData\Local\Microsoft\Windows\INetCache\Content.MSO\1F07625F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1155" y="3799812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516" y="1096948"/>
            <a:ext cx="7678057" cy="576105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043189" y="373488"/>
            <a:ext cx="10251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Ecco la tabellina del 9 completa che puoi ricopiare sul quaderno.</a:t>
            </a:r>
            <a:r>
              <a:rPr lang="it-IT" dirty="0">
                <a:solidFill>
                  <a:srgbClr val="595959"/>
                </a:solidFill>
                <a:latin typeface="Proxima Nova Regular"/>
              </a:rPr>
              <a:t> </a:t>
            </a:r>
            <a:r>
              <a:rPr lang="it-IT" dirty="0">
                <a:latin typeface="Proxima Nova Regular"/>
              </a:rPr>
              <a:t>Prendi dimestichezza con la tabellina leggi ad alta voce e ripeti tante volte. Quando pensi di averla imparata a memoria, è arrivato il momento di verificare la tua conoscenza. Ti insegno anche un trucchetto per memorizzarla osserva bene la tabellina tutte le decina aumentano ogni volta, mentre le unità diminuiscono.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43189" y="1957589"/>
            <a:ext cx="33098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Ora facciamo un po’ di esercizio  con la tabellina in ordine sparso.</a:t>
            </a:r>
          </a:p>
          <a:p>
            <a:r>
              <a:rPr lang="it-IT" dirty="0"/>
              <a:t>Ricopia nel quaderno ed esegui le moltiplicazioni.</a:t>
            </a:r>
          </a:p>
          <a:p>
            <a:endParaRPr lang="it-IT" dirty="0"/>
          </a:p>
          <a:p>
            <a:r>
              <a:rPr lang="it-IT" dirty="0"/>
              <a:t>9x3=                           9X5=</a:t>
            </a:r>
          </a:p>
          <a:p>
            <a:r>
              <a:rPr lang="it-IT" dirty="0"/>
              <a:t>9X9=                           9X7=</a:t>
            </a:r>
          </a:p>
          <a:p>
            <a:r>
              <a:rPr lang="it-IT" dirty="0"/>
              <a:t>9X6=                           9X10=</a:t>
            </a:r>
          </a:p>
          <a:p>
            <a:r>
              <a:rPr lang="it-IT" dirty="0"/>
              <a:t>9X2=                           9x1=</a:t>
            </a:r>
          </a:p>
          <a:p>
            <a:r>
              <a:rPr lang="it-IT" dirty="0"/>
              <a:t>9X4=                           9X8=</a:t>
            </a:r>
          </a:p>
        </p:txBody>
      </p:sp>
      <p:sp>
        <p:nvSpPr>
          <p:cNvPr id="5" name="Rettangolo 4"/>
          <p:cNvSpPr/>
          <p:nvPr/>
        </p:nvSpPr>
        <p:spPr>
          <a:xfrm>
            <a:off x="5399191" y="5974834"/>
            <a:ext cx="4390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https://www.tabelline.it/tabellina-del-9.html</a:t>
            </a:r>
          </a:p>
        </p:txBody>
      </p:sp>
      <p:sp>
        <p:nvSpPr>
          <p:cNvPr id="6" name="CasellaDiTesto 5"/>
          <p:cNvSpPr txBox="1"/>
          <p:nvPr/>
        </p:nvSpPr>
        <p:spPr>
          <a:xfrm flipH="1">
            <a:off x="2155222" y="5236170"/>
            <a:ext cx="345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 ti colleghi al link qui a fianco puoi fere tanti giochi divertenti online con la tabellina del 9</a:t>
            </a:r>
          </a:p>
        </p:txBody>
      </p:sp>
    </p:spTree>
    <p:extLst>
      <p:ext uri="{BB962C8B-B14F-4D97-AF65-F5344CB8AC3E}">
        <p14:creationId xmlns:p14="http://schemas.microsoft.com/office/powerpoint/2010/main" val="238398451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78</TotalTime>
  <Words>256</Words>
  <Application>Microsoft Office PowerPoint</Application>
  <PresentationFormat>Widescreen</PresentationFormat>
  <Paragraphs>24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Calibri</vt:lpstr>
      <vt:lpstr>Calibri Light</vt:lpstr>
      <vt:lpstr>Proxima Nova Regular</vt:lpstr>
      <vt:lpstr>Retrospettivo</vt:lpstr>
      <vt:lpstr>La Tabellina del 9</vt:lpstr>
      <vt:lpstr>Adesso prova a cantare questa divertente canzone oltre al video c’è anche il link da dove puoi scaricarla https://www.youtube.com/watch?v=MHCYKCG5bmE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Tabellina del 9</dc:title>
  <dc:creator>Antonella</dc:creator>
  <cp:lastModifiedBy>Raffaella Castiello</cp:lastModifiedBy>
  <cp:revision>11</cp:revision>
  <dcterms:created xsi:type="dcterms:W3CDTF">2020-05-06T10:02:57Z</dcterms:created>
  <dcterms:modified xsi:type="dcterms:W3CDTF">2020-05-07T14:13:20Z</dcterms:modified>
</cp:coreProperties>
</file>