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DC2D86-08C5-40FE-A371-994802856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69F6901-6022-412E-A93A-F01DA87E0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B4BD4E-F337-4248-B4DC-25780FC7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38D9-CD16-4EE9-BAB2-329D58024D9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47B729-E231-4B73-BBDE-344F5D71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B86269-FE77-4C64-8381-8B986960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C7-3239-4D66-A7A5-7005C35C73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78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5C950E-82AE-461A-B098-8274731F0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13F16B-5A93-45DA-AB20-F86978C44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B743ED-33F1-4662-AE41-C8B1C2F1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38D9-CD16-4EE9-BAB2-329D58024D9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76AE9B-E2F0-40F2-9D77-154D81F4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BD142A-BA29-4993-9646-47E66469A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C7-3239-4D66-A7A5-7005C35C73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883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2D2FC42-B9B8-4356-A00B-BAA73E2041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293721-C7B3-4AB9-8609-CA799AE20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ACC12D-EEE1-4420-B912-C57B37D92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38D9-CD16-4EE9-BAB2-329D58024D9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E6C662-0956-4903-9013-4917F800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E92475-1371-424A-9FAF-61E3788D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C7-3239-4D66-A7A5-7005C35C73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59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D1B97C-95E3-4248-AABF-F1F2C41C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8BA231-CEEA-423A-BB3D-576336DE3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3A22F1-5E55-42B0-862B-24CD7A061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38D9-CD16-4EE9-BAB2-329D58024D9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59090D-C034-42B3-8C92-4934F073A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53BB3D-D166-44EB-94DD-C07A7DD6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C7-3239-4D66-A7A5-7005C35C73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824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1BAC3C-4D98-426E-A29E-78306C1F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DE2AAD-3388-4C55-BB34-20A58D245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A51795-109B-40C8-9718-38222473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38D9-CD16-4EE9-BAB2-329D58024D9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305BDD-A007-4F5C-83FD-42BF2BBD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2A2306-B7C0-4155-844B-772B1C43E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C7-3239-4D66-A7A5-7005C35C73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872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250E7A-658C-489A-BDAF-F8ED1A958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20DF69-C22D-44F8-A356-A5B92BE22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DD2C4E-D5D7-4823-B599-E6AAC2934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BA835C5-C5BB-427C-83EB-8680A48DF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38D9-CD16-4EE9-BAB2-329D58024D9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FB77D9-6A46-460F-BC60-1C526842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A279C9-2BF2-4CCA-BA7E-DC66F5C37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C7-3239-4D66-A7A5-7005C35C73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863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0D663B-5FEC-4E5A-8881-9B7CF804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4A0107-EF63-4186-9BD2-42A745B80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553E03-7BDE-4E8D-AA7F-0335CF54C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73376A4-FE90-44BD-8674-DD958ADF3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BFF3F62-D74D-42F1-B7F9-1D60A6291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BF9D5CC-2D7A-40AE-87CD-E932CF60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38D9-CD16-4EE9-BAB2-329D58024D9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203048-C4A7-4800-B250-125C0D1B8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210936E-C3EB-4039-992E-8C08F94B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C7-3239-4D66-A7A5-7005C35C73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498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A52DDD-2AF0-43E1-BC0A-752E4264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5853825-37C9-4635-BDC8-79AD81B10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38D9-CD16-4EE9-BAB2-329D58024D9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B4D036-F3ED-43CC-A079-8F26FE9FA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7340DF-8B04-47CE-AC3C-1DB515C7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C7-3239-4D66-A7A5-7005C35C73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41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79E4F9C-AF4D-4F92-BAA2-2469C061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38D9-CD16-4EE9-BAB2-329D58024D9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08BD31C-1B2F-4D94-B7C7-E5F789F7F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E816CB-ED2D-4DA1-A7E3-A7193A62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C7-3239-4D66-A7A5-7005C35C73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47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1E1420-D7CC-4010-AE82-E2678D7D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C4237A-16FA-4F9E-A1D6-900D3DED2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1472ACC-FFF8-4B32-9907-76B5BC4BE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BF4637-0E2B-419F-9559-CF4486B9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38D9-CD16-4EE9-BAB2-329D58024D9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7CE1F7-0981-4729-A46F-064B2CF6D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8139FD-2F50-4C9E-A398-1B286A533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C7-3239-4D66-A7A5-7005C35C73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279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A4FF-6190-4570-8E2B-C16197307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F98A049-CE66-46C1-A0A3-79DA3498E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2648DB6-85D4-4D38-821F-E61123854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82922F-1AC6-4913-96D4-DE55E59F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38D9-CD16-4EE9-BAB2-329D58024D9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285A0E9-509A-47C9-8203-8041797DC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484589-D7AB-43C7-8EDA-59B71DFC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97C7-3239-4D66-A7A5-7005C35C73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495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994F622-3B26-48AE-A8A8-9014EF6E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CD0668-BF23-4F89-810C-920481CCD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10F89E-29E2-444F-BC92-99432E40F4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38D9-CD16-4EE9-BAB2-329D58024D95}" type="datetimeFigureOut">
              <a:rPr lang="it-IT" smtClean="0"/>
              <a:t>26/05/2020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E81CB2-DD84-40A9-A2AE-1B126CE80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5A7B4A-7E69-4372-AC81-8E3B71C6F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697C7-3239-4D66-A7A5-7005C35C73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53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5A4F03-35F2-4591-85C8-7561DDDBE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50" y="0"/>
            <a:ext cx="6661150" cy="68834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8972F7-8F66-4699-B9E2-D2089AB3EB4A}"/>
              </a:ext>
            </a:extLst>
          </p:cNvPr>
          <p:cNvSpPr txBox="1"/>
          <p:nvPr/>
        </p:nvSpPr>
        <p:spPr>
          <a:xfrm>
            <a:off x="0" y="577049"/>
            <a:ext cx="5530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accent2">
                    <a:lumMod val="50000"/>
                  </a:schemeClr>
                </a:solidFill>
              </a:rPr>
              <a:t>ATTIVITA’ DI COMPRENSIONE plesso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6664CF3-EB38-4DAB-9855-C5EAD79B11B0}"/>
              </a:ext>
            </a:extLst>
          </p:cNvPr>
          <p:cNvSpPr txBox="1"/>
          <p:nvPr/>
        </p:nvSpPr>
        <p:spPr>
          <a:xfrm>
            <a:off x="239697" y="2361460"/>
            <a:ext cx="458975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OBIETTIVI</a:t>
            </a:r>
          </a:p>
          <a:p>
            <a:r>
              <a:rPr lang="it-IT" sz="3600" dirty="0">
                <a:solidFill>
                  <a:srgbClr val="0070C0"/>
                </a:solidFill>
              </a:rPr>
              <a:t>.</a:t>
            </a:r>
            <a:r>
              <a:rPr lang="it-IT" sz="2800" dirty="0">
                <a:solidFill>
                  <a:srgbClr val="0070C0"/>
                </a:solidFill>
              </a:rPr>
              <a:t>Cogliere l’argomento centrale di un racconto</a:t>
            </a:r>
          </a:p>
          <a:p>
            <a:r>
              <a:rPr lang="it-IT" sz="2800" dirty="0">
                <a:solidFill>
                  <a:srgbClr val="0070C0"/>
                </a:solidFill>
              </a:rPr>
              <a:t>.Approfondire il ruolo di un’ape</a:t>
            </a:r>
          </a:p>
          <a:p>
            <a:r>
              <a:rPr lang="it-IT" sz="2800" dirty="0">
                <a:solidFill>
                  <a:srgbClr val="0070C0"/>
                </a:solidFill>
              </a:rPr>
              <a:t>.Interiorizzare il valore della generosità.</a:t>
            </a:r>
            <a:endParaRPr lang="it-IT" sz="3600" dirty="0">
              <a:solidFill>
                <a:srgbClr val="0070C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BFBE65-4695-43D4-A208-BFE6750771C9}"/>
              </a:ext>
            </a:extLst>
          </p:cNvPr>
          <p:cNvSpPr txBox="1"/>
          <p:nvPr/>
        </p:nvSpPr>
        <p:spPr>
          <a:xfrm>
            <a:off x="159798" y="6050118"/>
            <a:ext cx="5166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Docente</a:t>
            </a:r>
            <a:r>
              <a:rPr lang="it-IT" sz="2400" i="1" dirty="0"/>
              <a:t> Teresa Calabria plesso Rodari </a:t>
            </a:r>
            <a:r>
              <a:rPr lang="it-IT" sz="2400" i="1" dirty="0" err="1"/>
              <a:t>sez.R</a:t>
            </a:r>
            <a:r>
              <a:rPr lang="it-IT" sz="2400" i="1" dirty="0"/>
              <a:t>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165807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05-26 at 09.35.46">
            <a:hlinkClick r:id="" action="ppaction://media"/>
            <a:extLst>
              <a:ext uri="{FF2B5EF4-FFF2-40B4-BE49-F238E27FC236}">
                <a16:creationId xmlns:a16="http://schemas.microsoft.com/office/drawing/2014/main" id="{3789847F-0C90-4EEC-A406-C770F941E7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79400" y="0"/>
            <a:ext cx="7035799" cy="6858000"/>
          </a:xfrm>
          <a:prstGeom prst="rect">
            <a:avLst/>
          </a:prstGeom>
        </p:spPr>
      </p:pic>
      <p:pic>
        <p:nvPicPr>
          <p:cNvPr id="5" name="WhatsApp Video 2020-05-26 at 09.36.37">
            <a:hlinkClick r:id="" action="ppaction://media"/>
            <a:extLst>
              <a:ext uri="{FF2B5EF4-FFF2-40B4-BE49-F238E27FC236}">
                <a16:creationId xmlns:a16="http://schemas.microsoft.com/office/drawing/2014/main" id="{C1282EE6-3CE7-4CCE-8328-BBB24731498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3275" y="228600"/>
            <a:ext cx="2682875" cy="4876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F524F5-D42F-4E18-AC99-B3738952AF19}"/>
              </a:ext>
            </a:extLst>
          </p:cNvPr>
          <p:cNvSpPr txBox="1"/>
          <p:nvPr/>
        </p:nvSpPr>
        <p:spPr>
          <a:xfrm>
            <a:off x="7013359" y="5495278"/>
            <a:ext cx="490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Ascolta,comprendi,verbalizza</a:t>
            </a:r>
            <a:r>
              <a:rPr lang="it-IT" sz="2400" dirty="0"/>
              <a:t> e rappresenta graficamente.</a:t>
            </a:r>
          </a:p>
        </p:txBody>
      </p:sp>
    </p:spTree>
    <p:extLst>
      <p:ext uri="{BB962C8B-B14F-4D97-AF65-F5344CB8AC3E}">
        <p14:creationId xmlns:p14="http://schemas.microsoft.com/office/powerpoint/2010/main" val="1031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43</Words>
  <Application>Microsoft Office PowerPoint</Application>
  <PresentationFormat>Widescreen</PresentationFormat>
  <Paragraphs>7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</cp:revision>
  <dcterms:created xsi:type="dcterms:W3CDTF">2020-05-26T08:39:27Z</dcterms:created>
  <dcterms:modified xsi:type="dcterms:W3CDTF">2020-05-26T08:56:38Z</dcterms:modified>
</cp:coreProperties>
</file>