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a Sposito" initials="RS" lastIdx="1" clrIdx="0">
    <p:extLst>
      <p:ext uri="{19B8F6BF-5375-455C-9EA6-DF929625EA0E}">
        <p15:presenceInfo xmlns:p15="http://schemas.microsoft.com/office/powerpoint/2012/main" userId="Rosa Sposit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02T18:06:42.289" idx="1">
    <p:pos x="2967" y="26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997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82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156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530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207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14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662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95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93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67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12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9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31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22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21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29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1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F5A689C-77A4-458F-B917-BE11ACA8460A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30EE788-FDCE-4870-926D-8F475AD4C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955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comments" Target="../comments/commen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6B475-987A-4871-9EA7-83C124766D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LA FRASE</a:t>
            </a:r>
            <a:br>
              <a:rPr lang="it-IT" dirty="0"/>
            </a:br>
            <a:r>
              <a:rPr lang="it-IT" dirty="0"/>
              <a:t>             </a:t>
            </a:r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9A7210AD-9F59-45A1-8394-EF1D2E92E4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                                   </a:t>
            </a:r>
          </a:p>
          <a:p>
            <a:pPr algn="l"/>
            <a:r>
              <a:rPr lang="it-IT"/>
              <a:t>                     </a:t>
            </a:r>
            <a:endParaRPr lang="it-IT" dirty="0"/>
          </a:p>
          <a:p>
            <a:pPr algn="l"/>
            <a:r>
              <a:rPr lang="it-IT" dirty="0"/>
              <a:t>Classi II                                         </a:t>
            </a:r>
            <a:r>
              <a:rPr lang="it-IT" dirty="0" err="1"/>
              <a:t>Ins</a:t>
            </a:r>
            <a:r>
              <a:rPr lang="it-IT" dirty="0"/>
              <a:t>. Rosa Sposito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91947D-C7E5-441D-AB81-F5B11A378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479" y="2583515"/>
            <a:ext cx="4798855" cy="169097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B177FF2-E632-4416-BA09-EAE84576F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0958" y="4642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92A28-874B-4FCB-A735-927E7BE2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05" y="627321"/>
            <a:ext cx="9856188" cy="5696399"/>
          </a:xfrm>
        </p:spPr>
        <p:txBody>
          <a:bodyPr>
            <a:normAutofit/>
          </a:bodyPr>
          <a:lstStyle/>
          <a:p>
            <a:r>
              <a:rPr lang="it-IT" dirty="0"/>
              <a:t>OSSERVA QUANTO HO SCRITTO….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Come vedi sono scritte parole senza un significato logico perché non esprimono né un idea né un’immagine.</a:t>
            </a:r>
          </a:p>
          <a:p>
            <a:pPr marL="0" indent="0">
              <a:buNone/>
            </a:pPr>
            <a:r>
              <a:rPr lang="it-IT" dirty="0"/>
              <a:t>                             Si tratta di una </a:t>
            </a:r>
            <a:r>
              <a:rPr lang="it-IT" dirty="0">
                <a:solidFill>
                  <a:srgbClr val="C00000"/>
                </a:solidFill>
              </a:rPr>
              <a:t>NON FRASE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Diamo adesso un ordine giusto alle stesse paroline , cosa leggiamo?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it-IT" dirty="0"/>
              <a:t>Adesso puoi notare che la frase ha un significato logico, ti trasmette un’ immagine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1C9B4BF-B9F3-49EE-9BE2-D80DB0A5FDD0}"/>
              </a:ext>
            </a:extLst>
          </p:cNvPr>
          <p:cNvSpPr/>
          <p:nvPr/>
        </p:nvSpPr>
        <p:spPr>
          <a:xfrm>
            <a:off x="3009594" y="1196648"/>
            <a:ext cx="5443290" cy="1078722"/>
          </a:xfrm>
          <a:prstGeom prst="roundRect">
            <a:avLst>
              <a:gd name="adj" fmla="val 3359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nascondino  a  giardino  giocano  in bambini I 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693607BC-F0DE-451C-85B7-DA3E0EAB6B8A}"/>
              </a:ext>
            </a:extLst>
          </p:cNvPr>
          <p:cNvSpPr/>
          <p:nvPr/>
        </p:nvSpPr>
        <p:spPr>
          <a:xfrm>
            <a:off x="3094654" y="4582629"/>
            <a:ext cx="4507625" cy="107872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 bambini giocano a nascondino in giardino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3A90E22-8841-4480-9D70-F3C74DB6F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01993" y="4817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346AF2A-307B-42E6-A757-5A5D62A77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563" y="1254642"/>
            <a:ext cx="9929034" cy="4621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 leggiamo </a:t>
            </a:r>
          </a:p>
          <a:p>
            <a:pPr marL="0" indent="0">
              <a:buNone/>
            </a:pPr>
            <a:r>
              <a:rPr lang="it-IT" dirty="0"/>
              <a:t>    IL – dirige – vigile – traffico – il         </a:t>
            </a:r>
            <a:r>
              <a:rPr lang="it-IT" dirty="0">
                <a:solidFill>
                  <a:schemeClr val="tx1"/>
                </a:solidFill>
              </a:rPr>
              <a:t>E’ una </a:t>
            </a:r>
            <a:r>
              <a:rPr lang="it-IT" dirty="0">
                <a:solidFill>
                  <a:srgbClr val="FF0000"/>
                </a:solidFill>
              </a:rPr>
              <a:t>NON FRASE </a:t>
            </a:r>
          </a:p>
          <a:p>
            <a:pPr marL="0" indent="0">
              <a:buNone/>
            </a:pPr>
            <a:r>
              <a:rPr lang="it-IT" dirty="0">
                <a:solidFill>
                  <a:srgbClr val="FF0000"/>
                </a:solidFill>
              </a:rPr>
              <a:t>                              </a:t>
            </a:r>
            <a:r>
              <a:rPr lang="it-IT" dirty="0"/>
              <a:t>riordiniamo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    Il vigile dirige il traffico.            E’ una </a:t>
            </a:r>
            <a:r>
              <a:rPr lang="it-IT" dirty="0">
                <a:solidFill>
                  <a:srgbClr val="C00000"/>
                </a:solidFill>
              </a:rPr>
              <a:t>FRASE</a:t>
            </a:r>
          </a:p>
          <a:p>
            <a:pPr marL="0" indent="0">
              <a:buNone/>
            </a:pPr>
            <a:r>
              <a:rPr lang="it-IT" dirty="0"/>
              <a:t> leggiamo</a:t>
            </a:r>
          </a:p>
          <a:p>
            <a:pPr marL="0" indent="0">
              <a:buNone/>
            </a:pPr>
            <a:r>
              <a:rPr lang="it-IT" dirty="0"/>
              <a:t>    Pappa – il - mangia – la – gatto           </a:t>
            </a:r>
            <a:r>
              <a:rPr lang="it-IT" dirty="0">
                <a:solidFill>
                  <a:schemeClr val="tx1"/>
                </a:solidFill>
              </a:rPr>
              <a:t>E’ una </a:t>
            </a:r>
            <a:r>
              <a:rPr lang="it-IT" dirty="0">
                <a:solidFill>
                  <a:srgbClr val="FF0000"/>
                </a:solidFill>
              </a:rPr>
              <a:t>NON FRASE</a:t>
            </a:r>
          </a:p>
          <a:p>
            <a:pPr marL="0" indent="0">
              <a:buNone/>
            </a:pPr>
            <a:r>
              <a:rPr lang="it-IT" dirty="0">
                <a:solidFill>
                  <a:schemeClr val="tx1"/>
                </a:solidFill>
              </a:rPr>
              <a:t>                          riordiniamo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/>
              <a:t>    IL gatto mangia la pappa             E’ una </a:t>
            </a:r>
            <a:r>
              <a:rPr lang="it-IT" dirty="0">
                <a:solidFill>
                  <a:srgbClr val="C00000"/>
                </a:solidFill>
              </a:rPr>
              <a:t>FRASE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18A8EEE-E936-48D5-93B4-FF1B0BA26F4A}"/>
              </a:ext>
            </a:extLst>
          </p:cNvPr>
          <p:cNvSpPr/>
          <p:nvPr/>
        </p:nvSpPr>
        <p:spPr>
          <a:xfrm>
            <a:off x="5273749" y="1935126"/>
            <a:ext cx="556436" cy="95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3D782262-32FD-4421-8603-9995172DFFBC}"/>
              </a:ext>
            </a:extLst>
          </p:cNvPr>
          <p:cNvSpPr/>
          <p:nvPr/>
        </p:nvSpPr>
        <p:spPr>
          <a:xfrm>
            <a:off x="4646427" y="3009014"/>
            <a:ext cx="765757" cy="95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DC814D5F-39A3-4D45-8C6E-EE02878498F1}"/>
              </a:ext>
            </a:extLst>
          </p:cNvPr>
          <p:cNvSpPr/>
          <p:nvPr/>
        </p:nvSpPr>
        <p:spPr>
          <a:xfrm>
            <a:off x="5082468" y="3997841"/>
            <a:ext cx="659432" cy="170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3622113B-68FE-4852-93B6-6E0B4825B212}"/>
              </a:ext>
            </a:extLst>
          </p:cNvPr>
          <p:cNvSpPr/>
          <p:nvPr/>
        </p:nvSpPr>
        <p:spPr>
          <a:xfrm>
            <a:off x="4786209" y="5029199"/>
            <a:ext cx="765758" cy="191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aetta 14">
            <a:extLst>
              <a:ext uri="{FF2B5EF4-FFF2-40B4-BE49-F238E27FC236}">
                <a16:creationId xmlns:a16="http://schemas.microsoft.com/office/drawing/2014/main" id="{4F8FE9DC-3F96-484A-8DF4-422A8475D10E}"/>
              </a:ext>
            </a:extLst>
          </p:cNvPr>
          <p:cNvSpPr/>
          <p:nvPr/>
        </p:nvSpPr>
        <p:spPr>
          <a:xfrm>
            <a:off x="8399720" y="1738423"/>
            <a:ext cx="861238" cy="393405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mile 15">
            <a:extLst>
              <a:ext uri="{FF2B5EF4-FFF2-40B4-BE49-F238E27FC236}">
                <a16:creationId xmlns:a16="http://schemas.microsoft.com/office/drawing/2014/main" id="{10F5742C-10A6-478F-B7D9-A266207939DB}"/>
              </a:ext>
            </a:extLst>
          </p:cNvPr>
          <p:cNvSpPr/>
          <p:nvPr/>
        </p:nvSpPr>
        <p:spPr>
          <a:xfrm>
            <a:off x="7697190" y="2812311"/>
            <a:ext cx="702530" cy="393405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aetta 16">
            <a:extLst>
              <a:ext uri="{FF2B5EF4-FFF2-40B4-BE49-F238E27FC236}">
                <a16:creationId xmlns:a16="http://schemas.microsoft.com/office/drawing/2014/main" id="{ADEE2307-1762-481B-BF08-71B408FC7F6B}"/>
              </a:ext>
            </a:extLst>
          </p:cNvPr>
          <p:cNvSpPr/>
          <p:nvPr/>
        </p:nvSpPr>
        <p:spPr>
          <a:xfrm>
            <a:off x="8612372" y="3822403"/>
            <a:ext cx="648586" cy="520995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mile 17">
            <a:extLst>
              <a:ext uri="{FF2B5EF4-FFF2-40B4-BE49-F238E27FC236}">
                <a16:creationId xmlns:a16="http://schemas.microsoft.com/office/drawing/2014/main" id="{6F3B85B9-ED37-4F50-B417-5A56D65FFFFC}"/>
              </a:ext>
            </a:extLst>
          </p:cNvPr>
          <p:cNvSpPr/>
          <p:nvPr/>
        </p:nvSpPr>
        <p:spPr>
          <a:xfrm>
            <a:off x="7697190" y="4865774"/>
            <a:ext cx="702530" cy="39340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D695581-A064-4758-AE01-E35FAA884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6997" y="5298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0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7565D2-530F-41AE-91B2-DAF1C3F4C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403498"/>
            <a:ext cx="9601196" cy="4472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Prendi adesso il quadernino delle regole e copia la regolina come sempre in una bella nuvoletta colorata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</a:t>
            </a:r>
            <a:r>
              <a:rPr lang="it-IT" dirty="0">
                <a:solidFill>
                  <a:srgbClr val="0070C0"/>
                </a:solidFill>
              </a:rPr>
              <a:t>La frase è un insieme di parole che ci trasmette un significato logico</a:t>
            </a:r>
          </a:p>
          <a:p>
            <a:pPr marL="0" indent="0">
              <a:buNone/>
            </a:pPr>
            <a:r>
              <a:rPr lang="it-IT" dirty="0"/>
              <a:t>   es. Luca mangia la pizza                     </a:t>
            </a:r>
            <a:r>
              <a:rPr lang="it-IT" dirty="0">
                <a:solidFill>
                  <a:srgbClr val="FF0000"/>
                </a:solidFill>
              </a:rPr>
              <a:t>FRASE</a:t>
            </a:r>
          </a:p>
          <a:p>
            <a:pPr marL="0" indent="0">
              <a:buNone/>
            </a:pPr>
            <a:r>
              <a:rPr lang="it-IT" dirty="0"/>
              <a:t>          Pizza Luca la mangia                    </a:t>
            </a:r>
            <a:r>
              <a:rPr lang="it-IT" dirty="0">
                <a:solidFill>
                  <a:srgbClr val="FF0000"/>
                </a:solidFill>
              </a:rPr>
              <a:t>NON FRASE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…adesso completa le schede n 63 e 64 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633D6AF6-BA3D-4562-945B-4809F60047B2}"/>
              </a:ext>
            </a:extLst>
          </p:cNvPr>
          <p:cNvSpPr/>
          <p:nvPr/>
        </p:nvSpPr>
        <p:spPr>
          <a:xfrm>
            <a:off x="4708289" y="3449358"/>
            <a:ext cx="873628" cy="201548"/>
          </a:xfrm>
          <a:prstGeom prst="rightArrow">
            <a:avLst>
              <a:gd name="adj1" fmla="val 50000"/>
              <a:gd name="adj2" fmla="val 346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BCCCD03F-C4B3-4710-89BD-7D80756A64AC}"/>
              </a:ext>
            </a:extLst>
          </p:cNvPr>
          <p:cNvSpPr/>
          <p:nvPr/>
        </p:nvSpPr>
        <p:spPr>
          <a:xfrm>
            <a:off x="4708289" y="3955784"/>
            <a:ext cx="873628" cy="201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05F484A-2370-41C9-902B-53B4890A3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29284" y="5314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2D931-1289-4C43-94DA-F3337EC4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LA FRASE MINIMA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8AB627-86C9-4015-AF88-7B067EFE7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359" y="2424223"/>
            <a:ext cx="9071343" cy="3547338"/>
          </a:xfrm>
        </p:spPr>
        <p:txBody>
          <a:bodyPr>
            <a:normAutofit fontScale="25000" lnSpcReduction="20000"/>
          </a:bodyPr>
          <a:lstStyle/>
          <a:p>
            <a:r>
              <a:rPr lang="it-IT" sz="7200" dirty="0"/>
              <a:t> La frase e composta da tanti pezzettini e ogni pezzettino si chiama </a:t>
            </a:r>
            <a:endParaRPr lang="it-IT" sz="7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7200" dirty="0">
                <a:solidFill>
                  <a:srgbClr val="0070C0"/>
                </a:solidFill>
              </a:rPr>
              <a:t>                                           SINTAGMA</a:t>
            </a:r>
          </a:p>
          <a:p>
            <a:pPr marL="0" indent="0">
              <a:buNone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7200" dirty="0">
                <a:solidFill>
                  <a:srgbClr val="0070C0"/>
                </a:solidFill>
              </a:rPr>
              <a:t>SINTAGMA 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è un pezzettino della frase che ci fornisce un’ informazione precisa </a:t>
            </a:r>
          </a:p>
          <a:p>
            <a:pPr marL="0" indent="0">
              <a:buNone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Es : Luca / mangia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7200" dirty="0">
                <a:solidFill>
                  <a:srgbClr val="0070C0"/>
                </a:solidFill>
              </a:rPr>
              <a:t>SOGGETTO 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della frase è la persona, l’animale o la cosa di cui si parla</a:t>
            </a:r>
          </a:p>
          <a:p>
            <a:pPr marL="0" indent="0">
              <a:buNone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it-IT" sz="7200" dirty="0">
                <a:solidFill>
                  <a:srgbClr val="00B050"/>
                </a:solidFill>
              </a:rPr>
              <a:t>CHI ?      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Luca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Il </a:t>
            </a:r>
            <a:r>
              <a:rPr lang="it-IT" sz="7200" dirty="0">
                <a:solidFill>
                  <a:srgbClr val="0070C0"/>
                </a:solidFill>
              </a:rPr>
              <a:t>PREDICATO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della frase è l’azione che compie il soggetto</a:t>
            </a:r>
          </a:p>
          <a:p>
            <a:pPr marL="0" indent="0">
              <a:buNone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it-IT" sz="7200" dirty="0">
                <a:solidFill>
                  <a:srgbClr val="00B050"/>
                </a:solidFill>
              </a:rPr>
              <a:t>CHE COSA FA ?     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Mangia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it-IT" sz="7200" dirty="0">
                <a:solidFill>
                  <a:srgbClr val="0070C0"/>
                </a:solidFill>
              </a:rPr>
              <a:t> Soggetto 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it-IT" sz="7200" dirty="0">
                <a:solidFill>
                  <a:srgbClr val="0070C0"/>
                </a:solidFill>
              </a:rPr>
              <a:t> predicato </a:t>
            </a:r>
            <a:r>
              <a:rPr lang="it-IT" sz="7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formano la </a:t>
            </a:r>
            <a:r>
              <a:rPr lang="it-IT" sz="7200" dirty="0">
                <a:solidFill>
                  <a:srgbClr val="FF0000"/>
                </a:solidFill>
              </a:rPr>
              <a:t>frase minima</a:t>
            </a:r>
          </a:p>
          <a:p>
            <a:pPr marL="0" indent="0">
              <a:buNone/>
            </a:pPr>
            <a:r>
              <a:rPr lang="it-IT" sz="7200" dirty="0">
                <a:solidFill>
                  <a:srgbClr val="FF0000"/>
                </a:solidFill>
              </a:rPr>
              <a:t>       IL predicato può indicarci anche qualcosa del soggetto </a:t>
            </a:r>
            <a:r>
              <a:rPr lang="it-IT" sz="7200" dirty="0">
                <a:solidFill>
                  <a:schemeClr val="tx1"/>
                </a:solidFill>
              </a:rPr>
              <a:t>es. Luca è allegro</a:t>
            </a:r>
          </a:p>
          <a:p>
            <a:pPr marL="0" indent="0">
              <a:buNone/>
            </a:pPr>
            <a:r>
              <a:rPr lang="it-IT" sz="7200" dirty="0">
                <a:solidFill>
                  <a:srgbClr val="FF0000"/>
                </a:solidFill>
              </a:rPr>
              <a:t>        </a:t>
            </a:r>
            <a:endParaRPr lang="it-IT" sz="7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7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it-IT" sz="4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sz="7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B68D351-FB4E-4506-90E9-158212C715F4}"/>
              </a:ext>
            </a:extLst>
          </p:cNvPr>
          <p:cNvCxnSpPr>
            <a:cxnSpLocks/>
          </p:cNvCxnSpPr>
          <p:nvPr/>
        </p:nvCxnSpPr>
        <p:spPr>
          <a:xfrm>
            <a:off x="3264196" y="4316819"/>
            <a:ext cx="2551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94C84B2-74FF-427D-81D6-C2E2DEC16BA8}"/>
              </a:ext>
            </a:extLst>
          </p:cNvPr>
          <p:cNvCxnSpPr>
            <a:cxnSpLocks/>
          </p:cNvCxnSpPr>
          <p:nvPr/>
        </p:nvCxnSpPr>
        <p:spPr>
          <a:xfrm>
            <a:off x="4359348" y="4997301"/>
            <a:ext cx="3083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9779578-DB0C-415E-9987-0EA3C3661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2325" y="499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6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D27E4C-7FA3-4CC8-A6FB-7FCAAEBB1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4009" y="903768"/>
            <a:ext cx="9546262" cy="4816548"/>
          </a:xfrm>
        </p:spPr>
        <p:txBody>
          <a:bodyPr>
            <a:normAutofit/>
          </a:bodyPr>
          <a:lstStyle/>
          <a:p>
            <a:pPr marL="0" lvl="0" indent="0">
              <a:buClr>
                <a:srgbClr val="83992A"/>
              </a:buClr>
              <a:buNone/>
            </a:pPr>
            <a:r>
              <a:rPr lang="it-IT" sz="1800" dirty="0">
                <a:solidFill>
                  <a:srgbClr val="FF0000"/>
                </a:solidFill>
              </a:rPr>
              <a:t>LA FRASE MINIMA E’ QUELLA CHE INDICA SOLO DI CHI SI PARLA( soggetto ) E COSA FA( predicato)</a:t>
            </a:r>
          </a:p>
          <a:p>
            <a:pPr marL="0" indent="0">
              <a:buNone/>
            </a:pPr>
            <a:r>
              <a:rPr lang="it-IT" sz="1800" dirty="0"/>
              <a:t>ESERCITIAMOCI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C00000"/>
                </a:solidFill>
              </a:rPr>
              <a:t>Con i seguenti nomi forma frasi minime ( aggiungi l’ azione del soggetto)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C00000"/>
                </a:solidFill>
              </a:rPr>
              <a:t>      </a:t>
            </a:r>
            <a:r>
              <a:rPr lang="it-IT" sz="1800" dirty="0">
                <a:solidFill>
                  <a:schemeClr val="tx1"/>
                </a:solidFill>
              </a:rPr>
              <a:t>Pittore – palla – topo – fuoco – automobile – Sole – dottore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8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C00000"/>
                </a:solidFill>
              </a:rPr>
              <a:t>Con i seguenti verbi forma frasi minime( aggiungi il soggetto )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C00000"/>
                </a:solidFill>
              </a:rPr>
              <a:t>      </a:t>
            </a:r>
            <a:r>
              <a:rPr lang="it-IT" sz="1800" dirty="0">
                <a:solidFill>
                  <a:schemeClr val="tx1"/>
                </a:solidFill>
              </a:rPr>
              <a:t>Dorme – giocano – ronza – spaventa – corre – scodinzola – tramonta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C00000"/>
                </a:solidFill>
              </a:rPr>
              <a:t>Completa nel quaderno operativo le </a:t>
            </a:r>
            <a:r>
              <a:rPr lang="it-IT" sz="1800" dirty="0" err="1">
                <a:solidFill>
                  <a:srgbClr val="C00000"/>
                </a:solidFill>
              </a:rPr>
              <a:t>pag</a:t>
            </a:r>
            <a:r>
              <a:rPr lang="it-IT" sz="1800" dirty="0">
                <a:solidFill>
                  <a:srgbClr val="C00000"/>
                </a:solidFill>
              </a:rPr>
              <a:t> .68 e 69o quelle indicate dalla tua maestra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>
                <a:solidFill>
                  <a:srgbClr val="C00000"/>
                </a:solidFill>
              </a:rPr>
              <a:t>Completa la scheda n 65 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dirty="0">
              <a:solidFill>
                <a:srgbClr val="C00000"/>
              </a:solidFill>
            </a:endParaRP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20AF630-604C-4702-806E-B1EE3ECB6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8391" y="5016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5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1774FE-6449-497A-8302-89A9D073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…..</a:t>
            </a:r>
            <a:r>
              <a:rPr lang="it-IT" sz="1800" dirty="0">
                <a:solidFill>
                  <a:srgbClr val="FF0000"/>
                </a:solidFill>
              </a:rPr>
              <a:t>LA FRASE MINIMA PUO’ ESSERE ARRICCHITA……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5175896-9D81-49AC-BC52-80A5BF69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719" y="3047116"/>
            <a:ext cx="1714500" cy="1790700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FA0A5CA-9817-45F8-B318-993D01602AE0}"/>
              </a:ext>
            </a:extLst>
          </p:cNvPr>
          <p:cNvSpPr txBox="1"/>
          <p:nvPr/>
        </p:nvSpPr>
        <p:spPr>
          <a:xfrm>
            <a:off x="1148316" y="5092995"/>
            <a:ext cx="930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………ne riparliamo la prossima volta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3D0D553-C40F-4251-B53E-A24283528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5879" y="5130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o">
  <a:themeElements>
    <a:clrScheme name="Orga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374</TotalTime>
  <Words>412</Words>
  <Application>Microsoft Office PowerPoint</Application>
  <PresentationFormat>Widescreen</PresentationFormat>
  <Paragraphs>60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Garamond</vt:lpstr>
      <vt:lpstr>Wingdings</vt:lpstr>
      <vt:lpstr>Organico</vt:lpstr>
      <vt:lpstr>LA FRASE              </vt:lpstr>
      <vt:lpstr>Presentazione standard di PowerPoint</vt:lpstr>
      <vt:lpstr>Presentazione standard di PowerPoint</vt:lpstr>
      <vt:lpstr>Presentazione standard di PowerPoint</vt:lpstr>
      <vt:lpstr>LA FRASE MINIMA</vt:lpstr>
      <vt:lpstr>Presentazione standard di PowerPoint</vt:lpstr>
      <vt:lpstr>…..LA FRASE MINIMA PUO’ ESSERE ARRICCHITA……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Sposito</dc:creator>
  <cp:lastModifiedBy>Rosa Sposito</cp:lastModifiedBy>
  <cp:revision>41</cp:revision>
  <dcterms:created xsi:type="dcterms:W3CDTF">2020-03-16T17:34:30Z</dcterms:created>
  <dcterms:modified xsi:type="dcterms:W3CDTF">2020-04-08T14:37:37Z</dcterms:modified>
</cp:coreProperties>
</file>