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0" r:id="rId3"/>
    <p:sldId id="262" r:id="rId4"/>
    <p:sldId id="265" r:id="rId5"/>
    <p:sldId id="264" r:id="rId6"/>
    <p:sldId id="257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5" name="Sottotitolo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1" name="Segnaposto data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6C0DE95-C355-45B0-A5B4-F994785E6DC2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C0DE95-C355-45B0-A5B4-F994785E6DC2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6C0DE95-C355-45B0-A5B4-F994785E6DC2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C0DE95-C355-45B0-A5B4-F994785E6DC2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6C0DE95-C355-45B0-A5B4-F994785E6DC2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C0DE95-C355-45B0-A5B4-F994785E6DC2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C0DE95-C355-45B0-A5B4-F994785E6DC2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C0DE95-C355-45B0-A5B4-F994785E6DC2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6C0DE95-C355-45B0-A5B4-F994785E6DC2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C0DE95-C355-45B0-A5B4-F994785E6DC2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C0DE95-C355-45B0-A5B4-F994785E6DC2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immagine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egnaposto titolo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1" name="Segnaposto testo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7" name="Segnaposto data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6C0DE95-C355-45B0-A5B4-F994785E6DC2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347864" y="533400"/>
            <a:ext cx="5124404" cy="1887488"/>
          </a:xfrm>
        </p:spPr>
        <p:txBody>
          <a:bodyPr/>
          <a:lstStyle/>
          <a:p>
            <a:r>
              <a:rPr lang="it-IT" dirty="0" smtClean="0"/>
              <a:t>La bambola</a:t>
            </a:r>
            <a:br>
              <a:rPr lang="it-IT" dirty="0" smtClean="0"/>
            </a:br>
            <a:r>
              <a:rPr lang="it-IT" sz="2800" dirty="0" smtClean="0"/>
              <a:t>di pezza </a:t>
            </a:r>
            <a:r>
              <a:rPr lang="it-IT" sz="2800" dirty="0" smtClean="0"/>
              <a:t> </a:t>
            </a:r>
            <a:endParaRPr lang="it-IT" sz="28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354442" y="5877272"/>
            <a:ext cx="5789558" cy="504056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INS. SALVATORINA PALATUCCI SEZ M PLESSO SICILIANO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564904"/>
            <a:ext cx="444817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2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992888" cy="1152127"/>
          </a:xfrm>
        </p:spPr>
        <p:txBody>
          <a:bodyPr/>
          <a:lstStyle/>
          <a:p>
            <a:pPr algn="l"/>
            <a:r>
              <a:rPr lang="it-IT" sz="2800" dirty="0" smtClean="0">
                <a:solidFill>
                  <a:srgbClr val="FFFF00"/>
                </a:solidFill>
              </a:rPr>
              <a:t>Ciao bambini la maestra vi racconta  la storia della bambola di pezza 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9021" y="1799633"/>
            <a:ext cx="529754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02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 err="1" smtClean="0">
                <a:solidFill>
                  <a:srgbClr val="C00000"/>
                </a:solidFill>
              </a:rPr>
              <a:t>Ascolatate</a:t>
            </a:r>
            <a:r>
              <a:rPr lang="it-IT" sz="2800" dirty="0" smtClean="0">
                <a:solidFill>
                  <a:srgbClr val="C00000"/>
                </a:solidFill>
              </a:rPr>
              <a:t> …Asya ha tanti giocattoli ma il suo preferito è una semplice bambola di pezza </a:t>
            </a:r>
            <a:endParaRPr lang="it-IT" sz="2800" dirty="0">
              <a:solidFill>
                <a:srgbClr val="C00000"/>
              </a:solidFill>
            </a:endParaRPr>
          </a:p>
        </p:txBody>
      </p:sp>
      <p:pic>
        <p:nvPicPr>
          <p:cNvPr id="4" name="WhatsApp Video 2020-05-11 at 19.57.3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4788" y="1609725"/>
            <a:ext cx="2665412" cy="4846638"/>
          </a:xfrm>
        </p:spPr>
      </p:pic>
    </p:spTree>
    <p:extLst>
      <p:ext uri="{BB962C8B-B14F-4D97-AF65-F5344CB8AC3E}">
        <p14:creationId xmlns:p14="http://schemas.microsoft.com/office/powerpoint/2010/main" val="9362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Bambini possiamo giocare con tutto quello che abbiamo 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dirty="0"/>
              <a:t>Io gioco con giocattoli</a:t>
            </a:r>
          </a:p>
          <a:p>
            <a:pPr marL="0" indent="0">
              <a:buNone/>
            </a:pPr>
            <a:r>
              <a:rPr lang="it-IT" sz="2000" dirty="0"/>
              <a:t>b</a:t>
            </a:r>
            <a:r>
              <a:rPr lang="it-IT" sz="2000" dirty="0" smtClean="0"/>
              <a:t>elli, preziosi e strani</a:t>
            </a:r>
          </a:p>
          <a:p>
            <a:pPr marL="0" indent="0">
              <a:buNone/>
            </a:pPr>
            <a:r>
              <a:rPr lang="it-IT" sz="2000" dirty="0"/>
              <a:t>s</a:t>
            </a:r>
            <a:r>
              <a:rPr lang="it-IT" sz="2000" dirty="0" smtClean="0"/>
              <a:t>e non ci sono quelli</a:t>
            </a:r>
          </a:p>
          <a:p>
            <a:pPr marL="0" indent="0">
              <a:buNone/>
            </a:pPr>
            <a:r>
              <a:rPr lang="it-IT" sz="2000" dirty="0"/>
              <a:t>g</a:t>
            </a:r>
            <a:r>
              <a:rPr lang="it-IT" sz="2000" dirty="0" smtClean="0"/>
              <a:t>ioco con le mie mani</a:t>
            </a:r>
          </a:p>
          <a:p>
            <a:pPr marL="0" indent="0">
              <a:buNone/>
            </a:pPr>
            <a:r>
              <a:rPr lang="it-IT" sz="2000" dirty="0"/>
              <a:t>g</a:t>
            </a:r>
            <a:r>
              <a:rPr lang="it-IT" sz="2000" dirty="0" smtClean="0"/>
              <a:t>ioco con legno e sassi</a:t>
            </a:r>
          </a:p>
          <a:p>
            <a:pPr marL="0" indent="0">
              <a:buNone/>
            </a:pPr>
            <a:r>
              <a:rPr lang="it-IT" sz="2000" dirty="0"/>
              <a:t>g</a:t>
            </a:r>
            <a:r>
              <a:rPr lang="it-IT" sz="2000" dirty="0" smtClean="0"/>
              <a:t>ioco con ombra e sole</a:t>
            </a:r>
          </a:p>
          <a:p>
            <a:pPr marL="0" indent="0">
              <a:buNone/>
            </a:pPr>
            <a:r>
              <a:rPr lang="it-IT" sz="2000" dirty="0" smtClean="0"/>
              <a:t>se non ci sono quelli</a:t>
            </a:r>
          </a:p>
          <a:p>
            <a:pPr marL="0" indent="0">
              <a:buNone/>
            </a:pPr>
            <a:r>
              <a:rPr lang="it-IT" sz="2000" dirty="0"/>
              <a:t>g</a:t>
            </a:r>
            <a:r>
              <a:rPr lang="it-IT" sz="2000" dirty="0" smtClean="0"/>
              <a:t>ioco con le parole</a:t>
            </a:r>
          </a:p>
          <a:p>
            <a:pPr marL="0" indent="0">
              <a:buNone/>
            </a:pPr>
            <a:r>
              <a:rPr lang="it-IT" sz="2000" dirty="0"/>
              <a:t>g</a:t>
            </a:r>
            <a:r>
              <a:rPr lang="it-IT" sz="2000" dirty="0" smtClean="0"/>
              <a:t>ioco con i miei passi</a:t>
            </a:r>
          </a:p>
          <a:p>
            <a:pPr marL="0" indent="0">
              <a:buNone/>
            </a:pPr>
            <a:r>
              <a:rPr lang="it-IT" sz="2000" dirty="0"/>
              <a:t>g</a:t>
            </a:r>
            <a:r>
              <a:rPr lang="it-IT" sz="2000" dirty="0" smtClean="0"/>
              <a:t>ioco con ciò che c’è.</a:t>
            </a:r>
          </a:p>
          <a:p>
            <a:pPr marL="0" indent="0">
              <a:buNone/>
            </a:pPr>
            <a:r>
              <a:rPr lang="it-IT" sz="2000" dirty="0"/>
              <a:t>n</a:t>
            </a:r>
            <a:r>
              <a:rPr lang="it-IT" sz="2000" dirty="0" smtClean="0"/>
              <a:t>essuno ha più giocattoli di m</a:t>
            </a:r>
            <a:r>
              <a:rPr lang="it-IT" sz="2400" dirty="0" smtClean="0"/>
              <a:t>e.</a:t>
            </a:r>
          </a:p>
          <a:p>
            <a:pPr marL="0" indent="0">
              <a:buNone/>
            </a:pPr>
            <a:r>
              <a:rPr lang="it-IT" sz="1600" dirty="0" smtClean="0"/>
              <a:t>Bruno </a:t>
            </a:r>
            <a:r>
              <a:rPr lang="it-IT" sz="1600" dirty="0" err="1"/>
              <a:t>T</a:t>
            </a:r>
            <a:r>
              <a:rPr lang="it-IT" sz="1600" dirty="0" err="1" smtClean="0"/>
              <a:t>ognolino</a:t>
            </a:r>
            <a:r>
              <a:rPr lang="it-IT" sz="1600" dirty="0" smtClean="0"/>
              <a:t>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712389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476672"/>
            <a:ext cx="60486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Avete </a:t>
            </a:r>
            <a:r>
              <a:rPr lang="it-IT" dirty="0"/>
              <a:t>ascoltato la </a:t>
            </a:r>
            <a:r>
              <a:rPr lang="it-IT" dirty="0" smtClean="0"/>
              <a:t>storia di Asya?</a:t>
            </a:r>
          </a:p>
          <a:p>
            <a:r>
              <a:rPr lang="it-IT" dirty="0" smtClean="0"/>
              <a:t>Vi è piaciuta?</a:t>
            </a:r>
          </a:p>
          <a:p>
            <a:r>
              <a:rPr lang="it-IT" dirty="0" smtClean="0"/>
              <a:t>La bambola di pezza è il giocattolo preferito di Asya,  sono sempre insieme , non si separano mai.</a:t>
            </a:r>
          </a:p>
          <a:p>
            <a:endParaRPr lang="it-IT" dirty="0"/>
          </a:p>
          <a:p>
            <a:r>
              <a:rPr lang="it-IT" dirty="0" smtClean="0"/>
              <a:t> </a:t>
            </a:r>
          </a:p>
          <a:p>
            <a:r>
              <a:rPr lang="it-IT" dirty="0" smtClean="0"/>
              <a:t>E voi bambini avete il vostro giocattolo preferito? </a:t>
            </a:r>
          </a:p>
          <a:p>
            <a:endParaRPr lang="it-IT" dirty="0"/>
          </a:p>
          <a:p>
            <a:r>
              <a:rPr lang="it-IT" dirty="0" smtClean="0"/>
              <a:t>Lo voglio conoscere. </a:t>
            </a:r>
          </a:p>
          <a:p>
            <a:r>
              <a:rPr lang="it-IT" dirty="0" smtClean="0"/>
              <a:t>Ecco fatemi   un disegno del vostro giocattolo preferito? </a:t>
            </a:r>
          </a:p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736" y="87694"/>
            <a:ext cx="2381250" cy="23812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1008"/>
            <a:ext cx="444817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36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71600" y="1124744"/>
            <a:ext cx="66967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3200" dirty="0" smtClean="0">
                <a:solidFill>
                  <a:srgbClr val="FF0000"/>
                </a:solidFill>
              </a:rPr>
              <a:t>CAMPI </a:t>
            </a:r>
            <a:r>
              <a:rPr lang="it-IT" sz="3200" dirty="0">
                <a:solidFill>
                  <a:srgbClr val="FF0000"/>
                </a:solidFill>
              </a:rPr>
              <a:t>DI ESPERIENZA</a:t>
            </a:r>
            <a:r>
              <a:rPr lang="it-IT" sz="3200" dirty="0" smtClean="0">
                <a:solidFill>
                  <a:srgbClr val="FF0000"/>
                </a:solidFill>
              </a:rPr>
              <a:t>:</a:t>
            </a:r>
          </a:p>
          <a:p>
            <a:pPr fontAlgn="b"/>
            <a:endParaRPr lang="it-IT" sz="3200" dirty="0">
              <a:solidFill>
                <a:srgbClr val="FF0000"/>
              </a:solidFill>
            </a:endParaRPr>
          </a:p>
          <a:p>
            <a:pPr fontAlgn="b"/>
            <a:endParaRPr lang="it-IT" sz="3200" dirty="0" smtClean="0">
              <a:solidFill>
                <a:srgbClr val="FF0000"/>
              </a:solidFill>
            </a:endParaRPr>
          </a:p>
          <a:p>
            <a:pPr fontAlgn="b"/>
            <a:r>
              <a:rPr lang="it-IT" sz="3200" dirty="0">
                <a:solidFill>
                  <a:srgbClr val="FF0000"/>
                </a:solidFill>
              </a:rPr>
              <a:t>I</a:t>
            </a:r>
            <a:r>
              <a:rPr lang="it-IT" sz="3200" dirty="0" smtClean="0">
                <a:solidFill>
                  <a:srgbClr val="FF0000"/>
                </a:solidFill>
              </a:rPr>
              <a:t> discorsi e le parole </a:t>
            </a:r>
          </a:p>
          <a:p>
            <a:pPr fontAlgn="b"/>
            <a:r>
              <a:rPr lang="it-IT" sz="3200" dirty="0" smtClean="0">
                <a:solidFill>
                  <a:srgbClr val="FF0000"/>
                </a:solidFill>
              </a:rPr>
              <a:t>Immagini suoni e colori </a:t>
            </a:r>
            <a:r>
              <a:rPr lang="it-IT" sz="3200" dirty="0" smtClean="0">
                <a:solidFill>
                  <a:srgbClr val="FF0000"/>
                </a:solidFill>
              </a:rPr>
              <a:t> </a:t>
            </a:r>
            <a:endParaRPr lang="it-IT" sz="3200" dirty="0" smtClean="0">
              <a:solidFill>
                <a:srgbClr val="FF0000"/>
              </a:solidFill>
            </a:endParaRPr>
          </a:p>
          <a:p>
            <a:pPr fontAlgn="b"/>
            <a:endParaRPr lang="it-IT" sz="3200" dirty="0" smtClean="0"/>
          </a:p>
          <a:p>
            <a:pPr fontAlgn="b"/>
            <a:endParaRPr lang="it-IT" sz="3200" dirty="0" smtClean="0"/>
          </a:p>
        </p:txBody>
      </p:sp>
    </p:spTree>
    <p:extLst>
      <p:ext uri="{BB962C8B-B14F-4D97-AF65-F5344CB8AC3E}">
        <p14:creationId xmlns:p14="http://schemas.microsoft.com/office/powerpoint/2010/main" val="22389799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to">
  <a:themeElements>
    <a:clrScheme name="Mi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Mi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42</TotalTime>
  <Words>171</Words>
  <Application>Microsoft Office PowerPoint</Application>
  <PresentationFormat>Presentazione su schermo (4:3)</PresentationFormat>
  <Paragraphs>31</Paragraphs>
  <Slides>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Mito</vt:lpstr>
      <vt:lpstr>La bambola di pezza  </vt:lpstr>
      <vt:lpstr>Ciao bambini la maestra vi racconta  la storia della bambola di pezza </vt:lpstr>
      <vt:lpstr>Ascolatate …Asya ha tanti giocattoli ma il suo preferito è una semplice bambola di pezza </vt:lpstr>
      <vt:lpstr>Bambini possiamo giocare con tutto quello che abbiamo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PROFUMO DI PRIMAVERA</dc:title>
  <dc:creator>asm</dc:creator>
  <cp:lastModifiedBy>asm</cp:lastModifiedBy>
  <cp:revision>5</cp:revision>
  <dcterms:created xsi:type="dcterms:W3CDTF">2020-03-31T11:20:05Z</dcterms:created>
  <dcterms:modified xsi:type="dcterms:W3CDTF">2020-05-13T15:38:35Z</dcterms:modified>
</cp:coreProperties>
</file>