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E82CF6-8640-4CC1-A0C5-1C42CCA096A3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976" cy="6192688"/>
          </a:xfrm>
        </p:spPr>
      </p:pic>
      <p:sp>
        <p:nvSpPr>
          <p:cNvPr id="5" name="Rettangolo 4"/>
          <p:cNvSpPr/>
          <p:nvPr/>
        </p:nvSpPr>
        <p:spPr>
          <a:xfrm>
            <a:off x="3491880" y="2564904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I piccoli degli animali </a:t>
            </a:r>
            <a:endParaRPr lang="it-IT" sz="4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5229200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B0F0"/>
                </a:solidFill>
                <a:latin typeface="Comic Sans MS" pitchFamily="66" charset="0"/>
              </a:rPr>
              <a:t>Ins</a:t>
            </a:r>
            <a:r>
              <a:rPr lang="it-IT" dirty="0">
                <a:solidFill>
                  <a:srgbClr val="00B0F0"/>
                </a:solidFill>
                <a:latin typeface="Comic Sans MS" pitchFamily="66" charset="0"/>
              </a:rPr>
              <a:t>. </a:t>
            </a:r>
            <a:r>
              <a:rPr lang="it-IT" dirty="0" smtClean="0">
                <a:solidFill>
                  <a:srgbClr val="00B0F0"/>
                </a:solidFill>
                <a:latin typeface="Comic Sans MS" pitchFamily="66" charset="0"/>
              </a:rPr>
              <a:t>Giuseppina Esposito </a:t>
            </a:r>
            <a:endParaRPr lang="it-IT" dirty="0">
              <a:solidFill>
                <a:srgbClr val="00B0F0"/>
              </a:solidFill>
              <a:latin typeface="Comic Sans MS" pitchFamily="66" charset="0"/>
            </a:endParaRPr>
          </a:p>
          <a:p>
            <a:r>
              <a:rPr lang="it-IT" dirty="0" err="1">
                <a:solidFill>
                  <a:srgbClr val="00B0F0"/>
                </a:solidFill>
                <a:latin typeface="Comic Sans MS" pitchFamily="66" charset="0"/>
              </a:rPr>
              <a:t>Sez</a:t>
            </a:r>
            <a:r>
              <a:rPr lang="it-IT" dirty="0">
                <a:solidFill>
                  <a:srgbClr val="00B0F0"/>
                </a:solidFill>
                <a:latin typeface="Comic Sans MS" pitchFamily="66" charset="0"/>
              </a:rPr>
              <a:t> M </a:t>
            </a:r>
            <a:r>
              <a:rPr lang="it-IT" dirty="0" smtClean="0">
                <a:solidFill>
                  <a:srgbClr val="00B0F0"/>
                </a:solidFill>
                <a:latin typeface="Comic Sans MS" pitchFamily="66" charset="0"/>
              </a:rPr>
              <a:t>plesso Siciliano </a:t>
            </a:r>
            <a:endParaRPr lang="it-IT" dirty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758">
            <a:off x="7740352" y="82471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2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1572140"/>
            <a:ext cx="2736304" cy="4525963"/>
          </a:xfrm>
        </p:spPr>
      </p:pic>
      <p:sp>
        <p:nvSpPr>
          <p:cNvPr id="3" name="Rettangolo 2"/>
          <p:cNvSpPr/>
          <p:nvPr/>
        </p:nvSpPr>
        <p:spPr>
          <a:xfrm>
            <a:off x="323528" y="404665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latin typeface="Comic Sans MS" pitchFamily="66" charset="0"/>
              </a:rPr>
              <a:t>In Natura </a:t>
            </a:r>
            <a:r>
              <a:rPr lang="it-IT" sz="3200" b="1" dirty="0">
                <a:latin typeface="Comic Sans MS" pitchFamily="66" charset="0"/>
              </a:rPr>
              <a:t>ogni </a:t>
            </a:r>
            <a:r>
              <a:rPr lang="it-IT" sz="3200" b="1" i="1" dirty="0">
                <a:latin typeface="Comic Sans MS" pitchFamily="66" charset="0"/>
              </a:rPr>
              <a:t>mamma</a:t>
            </a:r>
            <a:r>
              <a:rPr lang="it-IT" sz="3200" b="1" dirty="0">
                <a:latin typeface="Comic Sans MS" pitchFamily="66" charset="0"/>
              </a:rPr>
              <a:t> ha il suo </a:t>
            </a:r>
            <a:r>
              <a:rPr lang="it-IT" sz="3200" b="1" i="1" dirty="0">
                <a:latin typeface="Comic Sans MS" pitchFamily="66" charset="0"/>
              </a:rPr>
              <a:t>cucciolo</a:t>
            </a:r>
            <a:r>
              <a:rPr lang="it-IT" sz="3200" i="1" dirty="0"/>
              <a:t>…. </a:t>
            </a:r>
            <a:endParaRPr lang="it-IT" sz="3200" i="1" dirty="0" smtClean="0"/>
          </a:p>
        </p:txBody>
      </p:sp>
      <p:pic>
        <p:nvPicPr>
          <p:cNvPr id="6" name="VIDEO 2 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5288" y="1556792"/>
            <a:ext cx="2706286" cy="453650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347864" y="2564904"/>
            <a:ext cx="2174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i="1" dirty="0">
                <a:latin typeface="Comic Sans MS" pitchFamily="66" charset="0"/>
              </a:rPr>
              <a:t>ascoltate bimbi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8042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m\Desktop\7 LAVORI 4 ANNI\SICILIANO\SEZ M\51658210f9084457568c6aad1a663d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3868"/>
            <a:ext cx="3456384" cy="61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3527">
            <a:off x="5758884" y="1391893"/>
            <a:ext cx="2076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3600400" cy="1512168"/>
          </a:xfrm>
        </p:spPr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Divertitevi cucciolotti 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979712" y="5301208"/>
            <a:ext cx="4421088" cy="1242472"/>
          </a:xfrm>
        </p:spPr>
        <p:txBody>
          <a:bodyPr>
            <a:noAutofit/>
          </a:bodyPr>
          <a:lstStyle/>
          <a:p>
            <a:r>
              <a:rPr lang="it-IT" sz="4000" dirty="0" smtClean="0">
                <a:latin typeface="Comic Sans MS" pitchFamily="66" charset="0"/>
              </a:rPr>
              <a:t>E… ancora auguri </a:t>
            </a:r>
            <a:endParaRPr lang="it-IT" sz="4000" dirty="0">
              <a:latin typeface="Comic Sans MS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38375"/>
            <a:ext cx="48768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3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Campi di esperienza coinvolti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00B050"/>
                </a:solidFill>
                <a:latin typeface="Comic Sans MS" pitchFamily="66" charset="0"/>
              </a:rPr>
              <a:t>la conoscenza del mondo </a:t>
            </a:r>
          </a:p>
          <a:p>
            <a:r>
              <a:rPr lang="it-IT" sz="3600" dirty="0">
                <a:solidFill>
                  <a:srgbClr val="00B050"/>
                </a:solidFill>
                <a:latin typeface="Comic Sans MS" pitchFamily="66" charset="0"/>
              </a:rPr>
              <a:t> i discorsi e le  parole</a:t>
            </a:r>
          </a:p>
          <a:p>
            <a:pPr marL="457200" indent="-457200"/>
            <a:r>
              <a:rPr lang="it-IT" sz="3600" dirty="0">
                <a:solidFill>
                  <a:srgbClr val="00B050"/>
                </a:solidFill>
                <a:latin typeface="Comic Sans MS" pitchFamily="66" charset="0"/>
              </a:rPr>
              <a:t>Immagini, suoni e colori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167831438"/>
      </p:ext>
    </p:extLst>
  </p:cSld>
  <p:clrMapOvr>
    <a:masterClrMapping/>
  </p:clrMapOvr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</TotalTime>
  <Words>48</Words>
  <Application>Microsoft Office PowerPoint</Application>
  <PresentationFormat>Presentazione su schermo (4:3)</PresentationFormat>
  <Paragraphs>11</Paragraphs>
  <Slides>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Elica</vt:lpstr>
      <vt:lpstr>Presentazione standard di PowerPoint</vt:lpstr>
      <vt:lpstr>Presentazione standard di PowerPoint</vt:lpstr>
      <vt:lpstr>Presentazione standard di PowerPoint</vt:lpstr>
      <vt:lpstr>Divertitevi cucciolotti </vt:lpstr>
      <vt:lpstr>Campi di esperienza coinvolti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L’acquario</dc:title>
  <dc:creator>asm</dc:creator>
  <cp:lastModifiedBy>asm</cp:lastModifiedBy>
  <cp:revision>8</cp:revision>
  <dcterms:created xsi:type="dcterms:W3CDTF">2020-03-31T13:58:20Z</dcterms:created>
  <dcterms:modified xsi:type="dcterms:W3CDTF">2020-05-05T10:42:15Z</dcterms:modified>
</cp:coreProperties>
</file>