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11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1ECA361-58E1-49EC-9C8C-765BDCC8031E}" type="datetimeFigureOut">
              <a:rPr lang="it-IT" smtClean="0"/>
              <a:t>05/05/2020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3407822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ECA361-58E1-49EC-9C8C-765BDCC8031E}" type="datetimeFigureOut">
              <a:rPr lang="it-IT" smtClean="0"/>
              <a:t>05/05/2020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238015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ECA361-58E1-49EC-9C8C-765BDCC8031E}" type="datetimeFigureOut">
              <a:rPr lang="it-IT" smtClean="0"/>
              <a:t>05/05/2020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1166543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ECA361-58E1-49EC-9C8C-765BDCC8031E}" type="datetimeFigureOut">
              <a:rPr lang="it-IT" smtClean="0"/>
              <a:t>05/05/2020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713470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1ECA361-58E1-49EC-9C8C-765BDCC8031E}" type="datetimeFigureOut">
              <a:rPr lang="it-IT" smtClean="0"/>
              <a:t>05/05/2020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901922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1ECA361-58E1-49EC-9C8C-765BDCC8031E}" type="datetimeFigureOut">
              <a:rPr lang="it-IT" smtClean="0"/>
              <a:t>05/05/2020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2296332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1ECA361-58E1-49EC-9C8C-765BDCC8031E}" type="datetimeFigureOut">
              <a:rPr lang="it-IT" smtClean="0"/>
              <a:t>05/05/2020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2920471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1ECA361-58E1-49EC-9C8C-765BDCC8031E}" type="datetimeFigureOut">
              <a:rPr lang="it-IT" smtClean="0"/>
              <a:t>05/05/2020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219128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1ECA361-58E1-49EC-9C8C-765BDCC8031E}" type="datetimeFigureOut">
              <a:rPr lang="it-IT" smtClean="0"/>
              <a:t>05/05/2020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208340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1ECA361-58E1-49EC-9C8C-765BDCC8031E}" type="datetimeFigureOut">
              <a:rPr lang="it-IT" smtClean="0"/>
              <a:t>05/05/2020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2926230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1ECA361-58E1-49EC-9C8C-765BDCC8031E}" type="datetimeFigureOut">
              <a:rPr lang="it-IT" smtClean="0"/>
              <a:t>05/05/2020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647343A-87F1-4412-B935-9EAB78F473FF}" type="slidenum">
              <a:rPr lang="it-IT" smtClean="0"/>
              <a:t>‹N›</a:t>
            </a:fld>
            <a:endParaRPr lang="it-IT"/>
          </a:p>
        </p:txBody>
      </p:sp>
    </p:spTree>
    <p:extLst>
      <p:ext uri="{BB962C8B-B14F-4D97-AF65-F5344CB8AC3E}">
        <p14:creationId xmlns:p14="http://schemas.microsoft.com/office/powerpoint/2010/main" val="62520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ECA361-58E1-49EC-9C8C-765BDCC8031E}" type="datetimeFigureOut">
              <a:rPr lang="it-IT" smtClean="0"/>
              <a:t>05/05/2020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7343A-87F1-4412-B935-9EAB78F473FF}" type="slidenum">
              <a:rPr lang="it-IT" smtClean="0"/>
              <a:t>‹N›</a:t>
            </a:fld>
            <a:endParaRPr lang="it-IT"/>
          </a:p>
        </p:txBody>
      </p:sp>
    </p:spTree>
    <p:extLst>
      <p:ext uri="{BB962C8B-B14F-4D97-AF65-F5344CB8AC3E}">
        <p14:creationId xmlns:p14="http://schemas.microsoft.com/office/powerpoint/2010/main" val="1152002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90110" y="-1321089"/>
            <a:ext cx="14263255" cy="3322927"/>
          </a:xfrm>
        </p:spPr>
        <p:txBody>
          <a:bodyPr>
            <a:normAutofit/>
          </a:bodyPr>
          <a:lstStyle/>
          <a:p>
            <a:r>
              <a:rPr lang="it-IT" sz="4000" dirty="0" smtClean="0"/>
              <a:t>HAPPY MOTHER’ S  DAY</a:t>
            </a:r>
            <a:endParaRPr lang="it-IT" sz="4000" dirty="0"/>
          </a:p>
        </p:txBody>
      </p:sp>
      <p:sp>
        <p:nvSpPr>
          <p:cNvPr id="3" name="Sottotitolo 2"/>
          <p:cNvSpPr>
            <a:spLocks noGrp="1"/>
          </p:cNvSpPr>
          <p:nvPr>
            <p:ph type="subTitle" idx="1"/>
          </p:nvPr>
        </p:nvSpPr>
        <p:spPr>
          <a:xfrm>
            <a:off x="-1593273" y="2601119"/>
            <a:ext cx="9144000" cy="1655762"/>
          </a:xfrm>
        </p:spPr>
        <p:txBody>
          <a:bodyPr/>
          <a:lstStyle/>
          <a:p>
            <a:r>
              <a:rPr lang="it-IT" dirty="0" smtClean="0"/>
              <a:t>La festa della mamma</a:t>
            </a:r>
            <a:endParaRPr lang="it-IT"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8799" y="0"/>
            <a:ext cx="6858000" cy="6858000"/>
          </a:xfrm>
          <a:prstGeom prst="rect">
            <a:avLst/>
          </a:prstGeom>
        </p:spPr>
      </p:pic>
      <p:sp>
        <p:nvSpPr>
          <p:cNvPr id="5" name="CasellaDiTesto 4"/>
          <p:cNvSpPr txBox="1"/>
          <p:nvPr/>
        </p:nvSpPr>
        <p:spPr>
          <a:xfrm>
            <a:off x="739588" y="712694"/>
            <a:ext cx="1375541" cy="369332"/>
          </a:xfrm>
          <a:prstGeom prst="rect">
            <a:avLst/>
          </a:prstGeom>
          <a:noFill/>
        </p:spPr>
        <p:txBody>
          <a:bodyPr wrap="square" rtlCol="0">
            <a:spAutoFit/>
          </a:bodyPr>
          <a:lstStyle/>
          <a:p>
            <a:r>
              <a:rPr lang="it-IT" dirty="0" smtClean="0"/>
              <a:t>5/05/2020</a:t>
            </a:r>
            <a:endParaRPr lang="it-IT" dirty="0"/>
          </a:p>
        </p:txBody>
      </p:sp>
      <p:sp>
        <p:nvSpPr>
          <p:cNvPr id="6" name="CasellaDiTesto 5"/>
          <p:cNvSpPr txBox="1"/>
          <p:nvPr/>
        </p:nvSpPr>
        <p:spPr>
          <a:xfrm flipH="1">
            <a:off x="1498000" y="4856162"/>
            <a:ext cx="2993317" cy="923330"/>
          </a:xfrm>
          <a:prstGeom prst="rect">
            <a:avLst/>
          </a:prstGeom>
          <a:noFill/>
        </p:spPr>
        <p:txBody>
          <a:bodyPr wrap="square" rtlCol="0">
            <a:spAutoFit/>
          </a:bodyPr>
          <a:lstStyle/>
          <a:p>
            <a:r>
              <a:rPr lang="it-IT" dirty="0" smtClean="0"/>
              <a:t>Attività inglese</a:t>
            </a:r>
          </a:p>
          <a:p>
            <a:r>
              <a:rPr lang="it-IT" dirty="0" smtClean="0"/>
              <a:t>Classe 2^b plesso capoluogo</a:t>
            </a:r>
          </a:p>
          <a:p>
            <a:r>
              <a:rPr lang="it-IT" dirty="0" smtClean="0"/>
              <a:t>Docente Antonietta </a:t>
            </a:r>
            <a:r>
              <a:rPr lang="it-IT" dirty="0" err="1" smtClean="0"/>
              <a:t>Pirozzi</a:t>
            </a:r>
            <a:endParaRPr lang="it-IT" dirty="0"/>
          </a:p>
        </p:txBody>
      </p:sp>
    </p:spTree>
    <p:extLst>
      <p:ext uri="{BB962C8B-B14F-4D97-AF65-F5344CB8AC3E}">
        <p14:creationId xmlns:p14="http://schemas.microsoft.com/office/powerpoint/2010/main" val="1776268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6636" y="365125"/>
            <a:ext cx="10515600" cy="3604203"/>
          </a:xfrm>
        </p:spPr>
        <p:txBody>
          <a:bodyPr>
            <a:normAutofit fontScale="90000"/>
          </a:bodyPr>
          <a:lstStyle/>
          <a:p>
            <a:r>
              <a:rPr lang="it-IT" dirty="0" smtClean="0"/>
              <a:t>Hi boys and </a:t>
            </a:r>
            <a:r>
              <a:rPr lang="it-IT" dirty="0" err="1" smtClean="0"/>
              <a:t>girls</a:t>
            </a:r>
            <a:r>
              <a:rPr lang="it-IT" dirty="0" smtClean="0"/>
              <a:t/>
            </a:r>
            <a:br>
              <a:rPr lang="it-IT" dirty="0" smtClean="0"/>
            </a:br>
            <a:r>
              <a:rPr lang="it-IT" dirty="0" smtClean="0"/>
              <a:t>domenica( SUNDAY) 10 MAY </a:t>
            </a:r>
            <a:r>
              <a:rPr lang="it-IT" dirty="0" err="1" smtClean="0"/>
              <a:t>it’s</a:t>
            </a:r>
            <a:r>
              <a:rPr lang="it-IT" dirty="0" smtClean="0"/>
              <a:t> the </a:t>
            </a:r>
            <a:r>
              <a:rPr lang="it-IT" dirty="0" err="1" smtClean="0"/>
              <a:t>mother’s</a:t>
            </a:r>
            <a:r>
              <a:rPr lang="it-IT" dirty="0" smtClean="0"/>
              <a:t> </a:t>
            </a:r>
            <a:r>
              <a:rPr lang="it-IT" dirty="0" err="1" smtClean="0"/>
              <a:t>day</a:t>
            </a:r>
            <a:r>
              <a:rPr lang="it-IT" dirty="0" smtClean="0"/>
              <a:t/>
            </a:r>
            <a:br>
              <a:rPr lang="it-IT" dirty="0" smtClean="0"/>
            </a:br>
            <a:r>
              <a:rPr lang="it-IT" dirty="0" smtClean="0"/>
              <a:t>vediamo cosa potete fare per la vostra mamma è tradizione nel Regno Unito portare la colazione a letto alla mamma</a:t>
            </a:r>
            <a:br>
              <a:rPr lang="it-IT" dirty="0" smtClean="0"/>
            </a:br>
            <a:r>
              <a:rPr lang="it-IT" dirty="0" smtClean="0"/>
              <a:t>Puoi imparare questa semplice poesia</a:t>
            </a:r>
            <a:endParaRPr lang="it-IT" dirty="0"/>
          </a:p>
        </p:txBody>
      </p:sp>
    </p:spTree>
    <p:extLst>
      <p:ext uri="{BB962C8B-B14F-4D97-AF65-F5344CB8AC3E}">
        <p14:creationId xmlns:p14="http://schemas.microsoft.com/office/powerpoint/2010/main" val="106434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00544" y="1279525"/>
            <a:ext cx="10529455" cy="2731366"/>
          </a:xfrm>
        </p:spPr>
        <p:txBody>
          <a:bodyPr>
            <a:normAutofit fontScale="90000"/>
          </a:bodyPr>
          <a:lstStyle/>
          <a:p>
            <a:r>
              <a:rPr lang="it-IT" dirty="0" err="1" smtClean="0"/>
              <a:t>You</a:t>
            </a:r>
            <a:r>
              <a:rPr lang="it-IT" dirty="0" smtClean="0"/>
              <a:t> wash </a:t>
            </a:r>
            <a:r>
              <a:rPr lang="it-IT" dirty="0" err="1" smtClean="0"/>
              <a:t>my</a:t>
            </a:r>
            <a:r>
              <a:rPr lang="it-IT" dirty="0" smtClean="0"/>
              <a:t> </a:t>
            </a:r>
            <a:r>
              <a:rPr lang="it-IT" dirty="0" err="1" smtClean="0"/>
              <a:t>prints</a:t>
            </a:r>
            <a:r>
              <a:rPr lang="it-IT" dirty="0" smtClean="0"/>
              <a:t>         Tu pulisci le mie impronte   </a:t>
            </a:r>
            <a:br>
              <a:rPr lang="it-IT" dirty="0" smtClean="0"/>
            </a:br>
            <a:r>
              <a:rPr lang="it-IT" dirty="0" smtClean="0"/>
              <a:t>from  </a:t>
            </a:r>
            <a:r>
              <a:rPr lang="it-IT" dirty="0" err="1" smtClean="0"/>
              <a:t>walls</a:t>
            </a:r>
            <a:r>
              <a:rPr lang="it-IT" dirty="0" smtClean="0"/>
              <a:t> and </a:t>
            </a:r>
            <a:r>
              <a:rPr lang="it-IT" dirty="0" err="1" smtClean="0"/>
              <a:t>doors</a:t>
            </a:r>
            <a:r>
              <a:rPr lang="it-IT" dirty="0" smtClean="0"/>
              <a:t> .         dai muri e dalle porte.</a:t>
            </a:r>
            <a:br>
              <a:rPr lang="it-IT" dirty="0" smtClean="0"/>
            </a:br>
            <a:r>
              <a:rPr lang="it-IT" dirty="0" smtClean="0"/>
              <a:t>For I </a:t>
            </a:r>
            <a:r>
              <a:rPr lang="it-IT" dirty="0" err="1" smtClean="0"/>
              <a:t>am</a:t>
            </a:r>
            <a:r>
              <a:rPr lang="it-IT" dirty="0" smtClean="0"/>
              <a:t> </a:t>
            </a:r>
            <a:r>
              <a:rPr lang="it-IT" dirty="0" err="1" smtClean="0"/>
              <a:t>not</a:t>
            </a:r>
            <a:r>
              <a:rPr lang="it-IT" dirty="0" smtClean="0"/>
              <a:t> </a:t>
            </a:r>
            <a:r>
              <a:rPr lang="it-IT" dirty="0" err="1" smtClean="0"/>
              <a:t>careful</a:t>
            </a:r>
            <a:r>
              <a:rPr lang="it-IT" dirty="0" smtClean="0"/>
              <a:t>                   Perché io non sto </a:t>
            </a:r>
            <a:br>
              <a:rPr lang="it-IT" dirty="0" smtClean="0"/>
            </a:br>
            <a:r>
              <a:rPr lang="it-IT" dirty="0" err="1" smtClean="0"/>
              <a:t>where</a:t>
            </a:r>
            <a:r>
              <a:rPr lang="it-IT" dirty="0" smtClean="0"/>
              <a:t> I play.                              attendo a dove gioco</a:t>
            </a:r>
            <a:br>
              <a:rPr lang="it-IT" dirty="0" smtClean="0"/>
            </a:br>
            <a:r>
              <a:rPr lang="it-IT" dirty="0" err="1" smtClean="0"/>
              <a:t>But</a:t>
            </a:r>
            <a:r>
              <a:rPr lang="it-IT" dirty="0" smtClean="0"/>
              <a:t> </a:t>
            </a:r>
            <a:r>
              <a:rPr lang="it-IT" dirty="0" err="1" smtClean="0"/>
              <a:t>here</a:t>
            </a:r>
            <a:r>
              <a:rPr lang="it-IT" dirty="0" smtClean="0"/>
              <a:t> </a:t>
            </a:r>
            <a:r>
              <a:rPr lang="it-IT" dirty="0" err="1" smtClean="0"/>
              <a:t>is</a:t>
            </a:r>
            <a:r>
              <a:rPr lang="it-IT" dirty="0" smtClean="0"/>
              <a:t> a </a:t>
            </a:r>
            <a:r>
              <a:rPr lang="it-IT" dirty="0" err="1" smtClean="0"/>
              <a:t>print</a:t>
            </a:r>
            <a:r>
              <a:rPr lang="it-IT" dirty="0" smtClean="0"/>
              <a:t>                Ma qui c’è un’impronta</a:t>
            </a:r>
            <a:br>
              <a:rPr lang="it-IT" dirty="0" smtClean="0"/>
            </a:br>
            <a:r>
              <a:rPr lang="it-IT" dirty="0" err="1" smtClean="0"/>
              <a:t>you’ll</a:t>
            </a:r>
            <a:r>
              <a:rPr lang="it-IT" dirty="0" smtClean="0"/>
              <a:t> </a:t>
            </a:r>
            <a:r>
              <a:rPr lang="it-IT" dirty="0" err="1" smtClean="0"/>
              <a:t>want</a:t>
            </a:r>
            <a:r>
              <a:rPr lang="it-IT" dirty="0" smtClean="0"/>
              <a:t> to </a:t>
            </a:r>
            <a:r>
              <a:rPr lang="it-IT" dirty="0" err="1" smtClean="0"/>
              <a:t>Keep</a:t>
            </a:r>
            <a:r>
              <a:rPr lang="it-IT" dirty="0" smtClean="0"/>
              <a:t> .          che vorrai tenere con te        </a:t>
            </a:r>
            <a:br>
              <a:rPr lang="it-IT" dirty="0" smtClean="0"/>
            </a:br>
            <a:r>
              <a:rPr lang="it-IT" dirty="0" err="1" smtClean="0"/>
              <a:t>It’s</a:t>
            </a:r>
            <a:r>
              <a:rPr lang="it-IT" dirty="0" smtClean="0"/>
              <a:t> made for </a:t>
            </a:r>
            <a:r>
              <a:rPr lang="it-IT" dirty="0" err="1" smtClean="0"/>
              <a:t>you</a:t>
            </a:r>
            <a:r>
              <a:rPr lang="it-IT" dirty="0" smtClean="0"/>
              <a:t>               E’ fatta per te per questa </a:t>
            </a:r>
            <a:br>
              <a:rPr lang="it-IT" dirty="0" smtClean="0"/>
            </a:br>
            <a:r>
              <a:rPr lang="it-IT" dirty="0" err="1" smtClean="0"/>
              <a:t>this</a:t>
            </a:r>
            <a:r>
              <a:rPr lang="it-IT" dirty="0" smtClean="0"/>
              <a:t> </a:t>
            </a:r>
            <a:r>
              <a:rPr lang="it-IT" dirty="0" err="1" smtClean="0"/>
              <a:t>Mother’s</a:t>
            </a:r>
            <a:r>
              <a:rPr lang="it-IT" dirty="0" smtClean="0"/>
              <a:t> </a:t>
            </a:r>
            <a:r>
              <a:rPr lang="it-IT" dirty="0" err="1" smtClean="0"/>
              <a:t>Day</a:t>
            </a:r>
            <a:r>
              <a:rPr lang="it-IT" dirty="0" smtClean="0"/>
              <a:t>                festa della mamma</a:t>
            </a:r>
            <a:endParaRPr lang="it-IT" dirty="0"/>
          </a:p>
        </p:txBody>
      </p:sp>
    </p:spTree>
    <p:extLst>
      <p:ext uri="{BB962C8B-B14F-4D97-AF65-F5344CB8AC3E}">
        <p14:creationId xmlns:p14="http://schemas.microsoft.com/office/powerpoint/2010/main" val="2679136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3770457"/>
          </a:xfrm>
        </p:spPr>
        <p:txBody>
          <a:bodyPr>
            <a:normAutofit fontScale="90000"/>
          </a:bodyPr>
          <a:lstStyle/>
          <a:p>
            <a:r>
              <a:rPr lang="it-IT" dirty="0" smtClean="0"/>
              <a:t>Dopo aver imparato la poesia realizza per la tua mamma un bellissimo disegno con le impronte della tua mano sono sicura che la mamma custodirà con cura questa impronta usa la tempera in mancanza realizza questo semplice lavoretto ricordati di preparare la colazione per la mamma con l’aiuto del papà</a:t>
            </a:r>
            <a:endParaRPr lang="it-IT" dirty="0"/>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5073" y="3948475"/>
            <a:ext cx="3177886" cy="2618578"/>
          </a:xfrm>
          <a:prstGeom prst="rect">
            <a:avLst/>
          </a:prstGeom>
        </p:spPr>
      </p:pic>
    </p:spTree>
    <p:extLst>
      <p:ext uri="{BB962C8B-B14F-4D97-AF65-F5344CB8AC3E}">
        <p14:creationId xmlns:p14="http://schemas.microsoft.com/office/powerpoint/2010/main" val="254025805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82</Words>
  <Application>Microsoft Office PowerPoint</Application>
  <PresentationFormat>Widescreen</PresentationFormat>
  <Paragraphs>9</Paragraphs>
  <Slides>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Calibri</vt:lpstr>
      <vt:lpstr>Calibri Light</vt:lpstr>
      <vt:lpstr>Tema di Office</vt:lpstr>
      <vt:lpstr>HAPPY MOTHER’ S  DAY</vt:lpstr>
      <vt:lpstr>Hi boys and girls domenica( SUNDAY) 10 MAY it’s the mother’s day vediamo cosa potete fare per la vostra mamma è tradizione nel Regno Unito portare la colazione a letto alla mamma Puoi imparare questa semplice poesia</vt:lpstr>
      <vt:lpstr>You wash my prints         Tu pulisci le mie impronte    from  walls and doors .         dai muri e dalle porte. For I am not careful                   Perché io non sto  where I play.                              attendo a dove gioco But here is a print                Ma qui c’è un’impronta you’ll want to Keep .          che vorrai tenere con te         It’s made for you               E’ fatta per te per questa  this Mother’s Day                festa della mamma</vt:lpstr>
      <vt:lpstr>Dopo aver imparato la poesia realizza per la tua mamma un bellissimo disegno con le impronte della tua mano sono sicura che la mamma custodirà con cura questa impronta usa la tempera in mancanza realizza questo semplice lavoretto ricordati di preparare la colazione per la mamma con l’aiuto del papà</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MOTHER’ S  DAY</dc:title>
  <dc:creator>Antonella</dc:creator>
  <cp:lastModifiedBy>Antonella</cp:lastModifiedBy>
  <cp:revision>8</cp:revision>
  <dcterms:created xsi:type="dcterms:W3CDTF">2020-05-02T14:32:49Z</dcterms:created>
  <dcterms:modified xsi:type="dcterms:W3CDTF">2020-05-05T07:49:00Z</dcterms:modified>
</cp:coreProperties>
</file>