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  <p:sldId id="257" r:id="rId4"/>
    <p:sldId id="260" r:id="rId5"/>
    <p:sldId id="261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-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F18588-1D8A-48B5-908D-8BB5D5C9C4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0D3AD19-3DC1-40D3-A551-4F6AF3D658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FF35A69-2515-43EF-93A5-CEAED350E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FE61-16A1-4032-95C7-57C1B9883214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0575A8B-E54C-48D8-99E5-BEFE1520D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602869A-1C08-490E-89F3-6501C0DCC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40B38-5691-4094-9A00-C3F4D76B70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0623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D7D29E-9FDA-4E59-95AC-FB2B94665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141C599-0E63-48A8-BA96-FA96026B51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23AF108-165B-4F26-A007-92B832DB8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FE61-16A1-4032-95C7-57C1B9883214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E27CE4-A8AB-4B57-8B6B-5D5A080CB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7C12FF1-F759-4A00-B5D2-5059DA85F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40B38-5691-4094-9A00-C3F4D76B70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2278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1E82E08-B39D-4EE0-BB81-A4ACDFEBFC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2B658E8-7798-4E67-91E3-D385F80321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CF556D3-3656-4E93-B8D8-0055096B6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FE61-16A1-4032-95C7-57C1B9883214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4F6E0E5-89C4-40CE-9DCA-10D3F62F5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A1F3102-257E-4586-99FF-24DCEF3BE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40B38-5691-4094-9A00-C3F4D76B70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2451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C5F1CA-2D1A-4171-A320-0B28BC562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5D87999-2CC2-4533-BF45-D47DDAA7C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DC07FC-A627-4B56-A7CD-3658AE50F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FE61-16A1-4032-95C7-57C1B9883214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ECDA031-8A7B-4587-94F1-BEDD75682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33831AD-EB4D-496E-921E-3E3278E28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40B38-5691-4094-9A00-C3F4D76B70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576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0D6F7B-EAD1-4BB9-ABD5-F40C63499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1A63DC2-61C9-413D-AB50-086CC94C8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702DB3-6203-40F0-A0FC-A4B164F0A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FE61-16A1-4032-95C7-57C1B9883214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604BAB-81FF-4FE8-8975-065FD25F8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9A0E70E-2BBB-42E8-8DC7-9B32ED98F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40B38-5691-4094-9A00-C3F4D76B70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4274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F518D0-711F-4674-B489-6FB852078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8123B5F-BFB9-4D7D-8596-6D749259A0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428E72C-3B53-450B-9875-33BDBB7AF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4CE3F9D-CC87-4579-B184-1E0ED9EC3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FE61-16A1-4032-95C7-57C1B9883214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9E637DB-6F04-49C6-8089-A38369CAF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898BDC-3CD5-478B-91FA-1D3326E2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40B38-5691-4094-9A00-C3F4D76B70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7730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81004A-0EEB-4040-863C-8BE863568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54374F3-BD2F-4AB0-AEA1-D0D8C739D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AAA0FF1-7A8A-45D6-8590-752FD8ED7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CDA1A98-9120-4EBD-853F-DC39C1317B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726191C-F893-4EED-9065-C5D09ED41F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C0BB494-1A82-492E-8F31-A224DB9BC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FE61-16A1-4032-95C7-57C1B9883214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72F3E68-FE7C-4A9A-A3DF-FDE8582EC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9D45228-0CF7-4D1D-A92B-49E3B7FBC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40B38-5691-4094-9A00-C3F4D76B70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9062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E5F137-DFB4-4935-AE20-8C332B06C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FB9649C-9CE3-447F-965B-B9616F2CC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FE61-16A1-4032-95C7-57C1B9883214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BACF165-0F6B-40A6-9F42-FD121F10C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DDEE16B-EF95-4235-A614-597A92FE6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40B38-5691-4094-9A00-C3F4D76B70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650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FECA625-2576-4236-9386-2718711C0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FE61-16A1-4032-95C7-57C1B9883214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23A4D54-D768-4B0F-ABB1-D5E9EAD8E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FCA6A1C-35FB-4347-8A76-60E37271F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40B38-5691-4094-9A00-C3F4D76B70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3510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7CBB5F-ADD8-49F0-BCD6-10C1B1A6B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2DD2471-ECEA-484C-9AE5-EB4D83A92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1500788-1CBB-4D7C-8BFA-9C2EB52C5D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DF50949-C05F-4D0F-B86D-E7B5F9FA3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FE61-16A1-4032-95C7-57C1B9883214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C32E67A-DE38-42AA-B989-75DD932C1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B99BECD-C887-45E7-8895-24AC156C7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40B38-5691-4094-9A00-C3F4D76B70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3098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E9DCE7-CFCD-4C34-A0B1-AFA5B04FA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DB4FF44-E172-4F78-BCDD-ECAEBAD59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1D6E262-2C4A-42A2-ABCD-5054BC3EB1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957731D-C1CD-4DDB-B6BE-9FAE0A9B4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FE61-16A1-4032-95C7-57C1B9883214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2297F31-5C36-414F-AF78-CDC171F30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999838D-E494-4417-8708-C8ADEABD1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40B38-5691-4094-9A00-C3F4D76B70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8239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1288077-2FF9-4224-9E2A-09145C037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0A64708-9D20-424E-BE5B-006F8355F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3F849DE-AE87-4507-BC8C-08B0B609AD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9FE61-16A1-4032-95C7-57C1B9883214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CC7A8FF-769A-4C48-B53C-4142F57457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F9054F-DBD0-4D2B-8125-64A80A979D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40B38-5691-4094-9A00-C3F4D76B70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0234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www.publicdomainpictures.net/en/view-image.php?image=136977&amp;picture=cool-calm-green-water-background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jpeg"/><Relationship Id="rId11" Type="http://schemas.openxmlformats.org/officeDocument/2006/relationships/image" Target="../media/image3.pn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35EBA73-F4E7-4AB0-8B32-074F46DE9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905" y="1113229"/>
            <a:ext cx="4192640" cy="559018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AE40DB9-F453-4712-BB3D-08373F6E1D91}"/>
              </a:ext>
            </a:extLst>
          </p:cNvPr>
          <p:cNvSpPr txBox="1"/>
          <p:nvPr/>
        </p:nvSpPr>
        <p:spPr>
          <a:xfrm>
            <a:off x="194795" y="466898"/>
            <a:ext cx="11152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i="1" dirty="0">
                <a:solidFill>
                  <a:srgbClr val="FF0000"/>
                </a:solidFill>
              </a:rPr>
              <a:t>GIOCHIAMO CON L’ARITMETICA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5F8B580-6E09-460F-BD0F-5AA6A9CC239D}"/>
              </a:ext>
            </a:extLst>
          </p:cNvPr>
          <p:cNvSpPr txBox="1"/>
          <p:nvPr/>
        </p:nvSpPr>
        <p:spPr>
          <a:xfrm>
            <a:off x="8229600" y="1704109"/>
            <a:ext cx="35606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PLESSO RODARI SEZ.R</a:t>
            </a:r>
          </a:p>
          <a:p>
            <a:r>
              <a:rPr lang="it-IT" sz="2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Docente Teresa Calabria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BBD32E4-E893-4E9A-BBDA-50A7AEE30566}"/>
              </a:ext>
            </a:extLst>
          </p:cNvPr>
          <p:cNvSpPr txBox="1"/>
          <p:nvPr/>
        </p:nvSpPr>
        <p:spPr>
          <a:xfrm>
            <a:off x="277091" y="1926454"/>
            <a:ext cx="3078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u="sng" dirty="0"/>
              <a:t>Seconda Parte</a:t>
            </a:r>
            <a:endParaRPr lang="it-IT" sz="4000" u="sng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F949FCA-C7A2-4792-9F1C-D2D6F7BFA7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-24725909" y="5125168"/>
            <a:ext cx="10881893" cy="6121065"/>
          </a:xfrm>
          <a:prstGeom prst="rect">
            <a:avLst/>
          </a:prstGeom>
        </p:spPr>
      </p:pic>
      <p:pic>
        <p:nvPicPr>
          <p:cNvPr id="11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E1C2EE0D-1227-4E27-99E7-788CB4E1A0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67943" y="42726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22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CF3A82F-A253-450A-9AB9-B1529253D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158" y="2823100"/>
            <a:ext cx="1701633" cy="370513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8539612-BD0E-455E-B311-283DD9719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979" y="2823100"/>
            <a:ext cx="1503677" cy="376727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348E026-8BB4-47CD-8CD0-9A617E65F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32" y="915749"/>
            <a:ext cx="4718376" cy="106188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9B76AEB-034D-4488-ADC3-81761B0BAF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872" y="915749"/>
            <a:ext cx="4356756" cy="106188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B7DEC31-4C01-4D8F-85CF-3D9F70D35B4E}"/>
              </a:ext>
            </a:extLst>
          </p:cNvPr>
          <p:cNvSpPr txBox="1"/>
          <p:nvPr/>
        </p:nvSpPr>
        <p:spPr>
          <a:xfrm>
            <a:off x="124287" y="257452"/>
            <a:ext cx="11620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chemeClr val="accent6"/>
                </a:solidFill>
              </a:rPr>
              <a:t>Osserva la linea dei numeri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E934109-BC69-45DB-A052-AF35EA4272D3}"/>
              </a:ext>
            </a:extLst>
          </p:cNvPr>
          <p:cNvSpPr txBox="1"/>
          <p:nvPr/>
        </p:nvSpPr>
        <p:spPr>
          <a:xfrm>
            <a:off x="4252407" y="2162147"/>
            <a:ext cx="6249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chemeClr val="accent6">
                    <a:lumMod val="75000"/>
                  </a:schemeClr>
                </a:solidFill>
              </a:rPr>
              <a:t>Viene prima di…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D134353-9E25-4003-9557-CCA9FD9441C3}"/>
              </a:ext>
            </a:extLst>
          </p:cNvPr>
          <p:cNvSpPr txBox="1"/>
          <p:nvPr/>
        </p:nvSpPr>
        <p:spPr>
          <a:xfrm>
            <a:off x="4474346" y="3235993"/>
            <a:ext cx="2299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Metti il numero giusto nella casella vuota</a:t>
            </a:r>
          </a:p>
        </p:txBody>
      </p:sp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64D8782F-49F7-4D5C-8917-188AA8DA57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78706" y="33154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0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0E2B950-F7D5-4BEE-A655-F55415B43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169" y="2361459"/>
            <a:ext cx="1847265" cy="444947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790EECE-316E-432B-9908-AAB35F4EB1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337" y="2361460"/>
            <a:ext cx="2104552" cy="441530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904457A-1754-4E9A-ABAB-145618B3B5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105" y="174715"/>
            <a:ext cx="3892807" cy="87608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926201A-A91C-4043-B289-A1F15B6E9A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912" y="166714"/>
            <a:ext cx="3450928" cy="8411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F52C501-9127-4A5D-B9A4-0FFB38043749}"/>
              </a:ext>
            </a:extLst>
          </p:cNvPr>
          <p:cNvSpPr txBox="1"/>
          <p:nvPr/>
        </p:nvSpPr>
        <p:spPr>
          <a:xfrm>
            <a:off x="3035807" y="1243585"/>
            <a:ext cx="5948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i="1" dirty="0">
                <a:solidFill>
                  <a:srgbClr val="002060"/>
                </a:solidFill>
              </a:rPr>
              <a:t>Quale numero viene dopo ?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962C9ED-EE36-403C-BE7D-0A4A6BF9E9DB}"/>
              </a:ext>
            </a:extLst>
          </p:cNvPr>
          <p:cNvSpPr txBox="1"/>
          <p:nvPr/>
        </p:nvSpPr>
        <p:spPr>
          <a:xfrm>
            <a:off x="4492101" y="3151573"/>
            <a:ext cx="2334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Alla casella vuota sostituisci il numero giusto</a:t>
            </a:r>
          </a:p>
        </p:txBody>
      </p:sp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2528E45E-DEFE-497A-B1C3-B0B6ABA0D9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67914" y="39022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57747D4-71C5-4C50-8D3A-1673C77A3A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61" y="4187469"/>
            <a:ext cx="2452031" cy="88669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813398D-87F3-4E5D-9803-8D0C337628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331" y="4150892"/>
            <a:ext cx="2527245" cy="91514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BFD205F-EB06-4204-8E22-E23481FABA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596" y="4058161"/>
            <a:ext cx="2337537" cy="81421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CC8964F-8DE9-4023-BF3C-26F0D403EE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995" y="5771626"/>
            <a:ext cx="2162829" cy="886983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5FF77DE6-11BF-466C-8B0B-3F687AFB8E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312" y="5796541"/>
            <a:ext cx="2231280" cy="88669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E32BFE21-A556-4A0A-B535-3218F7AD17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06" y="5710184"/>
            <a:ext cx="2456696" cy="915141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B5C6DDD6-904F-4F7F-BF08-0B5B58A22E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635" y="1739561"/>
            <a:ext cx="7927759" cy="1861939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CFBB6074-39CA-403D-9861-8CDF975BCDD4}"/>
              </a:ext>
            </a:extLst>
          </p:cNvPr>
          <p:cNvSpPr txBox="1"/>
          <p:nvPr/>
        </p:nvSpPr>
        <p:spPr>
          <a:xfrm>
            <a:off x="159799" y="655643"/>
            <a:ext cx="11155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chemeClr val="accent6">
                    <a:lumMod val="50000"/>
                  </a:schemeClr>
                </a:solidFill>
              </a:rPr>
              <a:t>Quanti passi fa la tartaruga CLOE?</a:t>
            </a:r>
          </a:p>
        </p:txBody>
      </p:sp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DF2C1FFD-83D9-487F-A9FD-5837A2377F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32461" y="6956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18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4F61606-A1C9-40F4-B332-F324E8E05C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03" y="941951"/>
            <a:ext cx="3229101" cy="262909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8CF2DCA-56E0-4272-BD4D-8905CC8C1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853" y="4003828"/>
            <a:ext cx="2762733" cy="285417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BC96712-CA22-4BE9-BD84-D924E2ABD8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629" y="1320303"/>
            <a:ext cx="4965576" cy="536704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92A1D7B-4699-4EB4-95DE-31D9705861E9}"/>
              </a:ext>
            </a:extLst>
          </p:cNvPr>
          <p:cNvSpPr txBox="1"/>
          <p:nvPr/>
        </p:nvSpPr>
        <p:spPr>
          <a:xfrm>
            <a:off x="275208" y="301842"/>
            <a:ext cx="11397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i="1" dirty="0">
                <a:solidFill>
                  <a:srgbClr val="FF0000"/>
                </a:solidFill>
              </a:rPr>
              <a:t>Bambini (3-4 anni) quante mollette dobbiamo attaccare ?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F6F759E-4C20-4217-9827-BAE387DB65F3}"/>
              </a:ext>
            </a:extLst>
          </p:cNvPr>
          <p:cNvSpPr txBox="1"/>
          <p:nvPr/>
        </p:nvSpPr>
        <p:spPr>
          <a:xfrm flipH="1">
            <a:off x="223271" y="3571043"/>
            <a:ext cx="21825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Adesso bambini prendiamo i 2 barattoli contenenti l’uno le tessere dei numeri , l’altro le mollette. Prendiamo una tessera a caso . Che numero hai preso ? Bene attacca alla tessera tante mollette quante il numero pescato.</a:t>
            </a:r>
          </a:p>
        </p:txBody>
      </p:sp>
      <p:pic>
        <p:nvPicPr>
          <p:cNvPr id="9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EED01C97-09F3-431A-956A-4B70D11459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00347" y="2675307"/>
            <a:ext cx="504178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8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97</Words>
  <Application>Microsoft Office PowerPoint</Application>
  <PresentationFormat>Widescreen</PresentationFormat>
  <Paragraphs>12</Paragraphs>
  <Slides>5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utente</cp:lastModifiedBy>
  <cp:revision>12</cp:revision>
  <dcterms:created xsi:type="dcterms:W3CDTF">2020-05-18T15:30:50Z</dcterms:created>
  <dcterms:modified xsi:type="dcterms:W3CDTF">2020-05-21T17:59:58Z</dcterms:modified>
</cp:coreProperties>
</file>