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7" autoAdjust="0"/>
    <p:restoredTop sz="94660"/>
  </p:normalViewPr>
  <p:slideViewPr>
    <p:cSldViewPr snapToGrid="0">
      <p:cViewPr varScale="1">
        <p:scale>
          <a:sx n="64" d="100"/>
          <a:sy n="64" d="100"/>
        </p:scale>
        <p:origin x="90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D23B5-A882-4E6A-9289-3D02A6598DE9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551D-42AC-4384-8E5E-404651FC0B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915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D23B5-A882-4E6A-9289-3D02A6598DE9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551D-42AC-4384-8E5E-404651FC0B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1835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D23B5-A882-4E6A-9289-3D02A6598DE9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551D-42AC-4384-8E5E-404651FC0B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3350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D23B5-A882-4E6A-9289-3D02A6598DE9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551D-42AC-4384-8E5E-404651FC0B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1143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D23B5-A882-4E6A-9289-3D02A6598DE9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551D-42AC-4384-8E5E-404651FC0B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5125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D23B5-A882-4E6A-9289-3D02A6598DE9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551D-42AC-4384-8E5E-404651FC0B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1899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D23B5-A882-4E6A-9289-3D02A6598DE9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551D-42AC-4384-8E5E-404651FC0B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9489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D23B5-A882-4E6A-9289-3D02A6598DE9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551D-42AC-4384-8E5E-404651FC0B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5938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D23B5-A882-4E6A-9289-3D02A6598DE9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551D-42AC-4384-8E5E-404651FC0B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2042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D23B5-A882-4E6A-9289-3D02A6598DE9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551D-42AC-4384-8E5E-404651FC0B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9261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D23B5-A882-4E6A-9289-3D02A6598DE9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551D-42AC-4384-8E5E-404651FC0B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0665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D23B5-A882-4E6A-9289-3D02A6598DE9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4551D-42AC-4384-8E5E-404651FC0B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4632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38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574624" y="209862"/>
            <a:ext cx="3772524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000" dirty="0" smtClean="0"/>
              <a:t>DOCENTE ESPOSITO CARMELINA</a:t>
            </a:r>
          </a:p>
          <a:p>
            <a:pPr algn="ctr"/>
            <a:r>
              <a:rPr lang="it-IT" sz="2000" dirty="0" smtClean="0"/>
              <a:t> INFANZIA CAPOLUOGO</a:t>
            </a:r>
          </a:p>
          <a:p>
            <a:pPr algn="ctr"/>
            <a:r>
              <a:rPr lang="it-IT" sz="2000" dirty="0" smtClean="0"/>
              <a:t>SEZ. D ANNI  4</a:t>
            </a:r>
            <a:endParaRPr lang="it-IT" sz="20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77310" y="3188755"/>
            <a:ext cx="4946754" cy="83099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tx1"/>
                </a:solidFill>
              </a:rPr>
              <a:t>GIOCHIAMO CON IL CORPO IMITANDO</a:t>
            </a:r>
          </a:p>
          <a:p>
            <a:r>
              <a:rPr lang="it-IT" sz="2400" dirty="0">
                <a:solidFill>
                  <a:schemeClr val="tx1"/>
                </a:solidFill>
              </a:rPr>
              <a:t> GLI ANIMALI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94742" y="5982982"/>
            <a:ext cx="382234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IL CORPO E IL MOVIMENTO:CAPACITA’ DI IMITARE LE AZIONI RICHIESTE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458" y="209862"/>
            <a:ext cx="6511327" cy="642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568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9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0-05-13 at 16.04.3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97737" y="134911"/>
            <a:ext cx="6826770" cy="6026046"/>
          </a:xfrm>
          <a:prstGeom prst="rect">
            <a:avLst/>
          </a:prstGeom>
        </p:spPr>
      </p:pic>
      <p:pic>
        <p:nvPicPr>
          <p:cNvPr id="6" name="MOTORI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58269" y="1349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31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5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30</Words>
  <Application>Microsoft Office PowerPoint</Application>
  <PresentationFormat>Widescreen</PresentationFormat>
  <Paragraphs>6</Paragraphs>
  <Slides>2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io</dc:creator>
  <cp:lastModifiedBy>io</cp:lastModifiedBy>
  <cp:revision>8</cp:revision>
  <dcterms:created xsi:type="dcterms:W3CDTF">2020-05-13T13:52:13Z</dcterms:created>
  <dcterms:modified xsi:type="dcterms:W3CDTF">2020-05-13T15:00:51Z</dcterms:modified>
</cp:coreProperties>
</file>