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3E04-5869-4C35-BC03-496E4BBA4B35}" type="datetimeFigureOut">
              <a:rPr lang="it-IT" smtClean="0"/>
              <a:t>21/05/2020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72E7-580A-4FF5-9EDC-B8371CF440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6501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3E04-5869-4C35-BC03-496E4BBA4B35}" type="datetimeFigureOut">
              <a:rPr lang="it-IT" smtClean="0"/>
              <a:t>21/05/2020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72E7-580A-4FF5-9EDC-B8371CF440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7776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3E04-5869-4C35-BC03-496E4BBA4B35}" type="datetimeFigureOut">
              <a:rPr lang="it-IT" smtClean="0"/>
              <a:t>21/05/2020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72E7-580A-4FF5-9EDC-B8371CF440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8010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3E04-5869-4C35-BC03-496E4BBA4B35}" type="datetimeFigureOut">
              <a:rPr lang="it-IT" smtClean="0"/>
              <a:t>21/05/2020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72E7-580A-4FF5-9EDC-B8371CF440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5672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3E04-5869-4C35-BC03-496E4BBA4B35}" type="datetimeFigureOut">
              <a:rPr lang="it-IT" smtClean="0"/>
              <a:t>21/05/2020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72E7-580A-4FF5-9EDC-B8371CF440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4236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3E04-5869-4C35-BC03-496E4BBA4B35}" type="datetimeFigureOut">
              <a:rPr lang="it-IT" smtClean="0"/>
              <a:t>21/05/2020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72E7-580A-4FF5-9EDC-B8371CF440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9952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3E04-5869-4C35-BC03-496E4BBA4B35}" type="datetimeFigureOut">
              <a:rPr lang="it-IT" smtClean="0"/>
              <a:t>21/05/2020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72E7-580A-4FF5-9EDC-B8371CF440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988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3E04-5869-4C35-BC03-496E4BBA4B35}" type="datetimeFigureOut">
              <a:rPr lang="it-IT" smtClean="0"/>
              <a:t>21/05/2020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72E7-580A-4FF5-9EDC-B8371CF440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1015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3E04-5869-4C35-BC03-496E4BBA4B35}" type="datetimeFigureOut">
              <a:rPr lang="it-IT" smtClean="0"/>
              <a:t>21/05/2020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72E7-580A-4FF5-9EDC-B8371CF440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466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3E04-5869-4C35-BC03-496E4BBA4B35}" type="datetimeFigureOut">
              <a:rPr lang="it-IT" smtClean="0"/>
              <a:t>21/05/2020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72E7-580A-4FF5-9EDC-B8371CF440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7410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3E04-5869-4C35-BC03-496E4BBA4B35}" type="datetimeFigureOut">
              <a:rPr lang="it-IT" smtClean="0"/>
              <a:t>21/05/2020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72E7-580A-4FF5-9EDC-B8371CF440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6626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E3E04-5869-4C35-BC03-496E4BBA4B35}" type="datetimeFigureOut">
              <a:rPr lang="it-IT" smtClean="0"/>
              <a:t>21/05/2020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272E7-580A-4FF5-9EDC-B8371CF440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2931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accent2"/>
                </a:solidFill>
              </a:rPr>
              <a:t>Plesso «</a:t>
            </a:r>
            <a:r>
              <a:rPr lang="it-IT" dirty="0" err="1" smtClean="0">
                <a:solidFill>
                  <a:schemeClr val="accent2"/>
                </a:solidFill>
              </a:rPr>
              <a:t>Rodari</a:t>
            </a:r>
            <a:r>
              <a:rPr lang="it-IT" dirty="0" smtClean="0">
                <a:solidFill>
                  <a:schemeClr val="accent2"/>
                </a:solidFill>
              </a:rPr>
              <a:t>»</a:t>
            </a:r>
            <a:br>
              <a:rPr lang="it-IT" dirty="0" smtClean="0">
                <a:solidFill>
                  <a:schemeClr val="accent2"/>
                </a:solidFill>
              </a:rPr>
            </a:br>
            <a:r>
              <a:rPr lang="it-IT" dirty="0" smtClean="0">
                <a:solidFill>
                  <a:schemeClr val="accent2"/>
                </a:solidFill>
              </a:rPr>
              <a:t>Insegnante: Rega Maria Vita</a:t>
            </a:r>
            <a:br>
              <a:rPr lang="it-IT" dirty="0" smtClean="0">
                <a:solidFill>
                  <a:schemeClr val="accent2"/>
                </a:solidFill>
              </a:rPr>
            </a:br>
            <a:r>
              <a:rPr lang="it-IT" dirty="0" smtClean="0">
                <a:solidFill>
                  <a:schemeClr val="accent2"/>
                </a:solidFill>
              </a:rPr>
              <a:t>Sezione: R         Anni: 3, 4, 5</a:t>
            </a:r>
            <a:endParaRPr lang="it-IT" dirty="0">
              <a:solidFill>
                <a:schemeClr val="accent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 smtClean="0">
                <a:solidFill>
                  <a:schemeClr val="accent5">
                    <a:lumMod val="50000"/>
                  </a:schemeClr>
                </a:solidFill>
              </a:rPr>
              <a:t>Campo di esperienza di riferimento:</a:t>
            </a:r>
          </a:p>
          <a:p>
            <a:pPr marL="0" indent="0" algn="ctr">
              <a:buNone/>
            </a:pPr>
            <a:r>
              <a:rPr lang="it-IT" dirty="0" smtClean="0">
                <a:solidFill>
                  <a:schemeClr val="accent5">
                    <a:lumMod val="50000"/>
                  </a:schemeClr>
                </a:solidFill>
              </a:rPr>
              <a:t>«corpo e movimento»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6000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«PRIMAVERA»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7312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868144" y="63011"/>
            <a:ext cx="3163888" cy="3077957"/>
          </a:xfrm>
        </p:spPr>
        <p:txBody>
          <a:bodyPr>
            <a:normAutofit fontScale="90000"/>
          </a:bodyPr>
          <a:lstStyle/>
          <a:p>
            <a:r>
              <a:rPr lang="it-IT" sz="3200" dirty="0" smtClean="0"/>
              <a:t>ATTIVITA’:  stampa la seguente scheda, </a:t>
            </a:r>
            <a:r>
              <a:rPr lang="it-IT" sz="3200" dirty="0" smtClean="0">
                <a:solidFill>
                  <a:srgbClr val="FF0000"/>
                </a:solidFill>
              </a:rPr>
              <a:t>memorizza</a:t>
            </a:r>
            <a:r>
              <a:rPr lang="it-IT" sz="3200" dirty="0" smtClean="0"/>
              <a:t> e </a:t>
            </a:r>
            <a:r>
              <a:rPr lang="it-IT" sz="3200" dirty="0" smtClean="0">
                <a:solidFill>
                  <a:srgbClr val="FF0000"/>
                </a:solidFill>
              </a:rPr>
              <a:t>colora</a:t>
            </a:r>
            <a:r>
              <a:rPr lang="it-IT" sz="3200" dirty="0" smtClean="0"/>
              <a:t> le fasi del «ciclo delle farfalle».</a:t>
            </a:r>
            <a:endParaRPr lang="it-IT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7" t="2252" r="2781" b="2538"/>
          <a:stretch/>
        </p:blipFill>
        <p:spPr bwMode="auto">
          <a:xfrm>
            <a:off x="179512" y="63011"/>
            <a:ext cx="5616624" cy="6796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1635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 smtClean="0"/>
              <a:t>Dopo aver ascoltato ciò che è stato riportato nel video, illustra e verbalizza il racconto del bruco e della farfalla.</a:t>
            </a:r>
          </a:p>
          <a:p>
            <a:pPr marL="0" indent="0" algn="ctr">
              <a:buNone/>
            </a:pPr>
            <a:endParaRPr lang="it-IT" sz="3600" dirty="0"/>
          </a:p>
          <a:p>
            <a:pPr marL="0" indent="0" algn="ctr">
              <a:buNone/>
            </a:pPr>
            <a:r>
              <a:rPr lang="it-IT" sz="4800" dirty="0" smtClean="0">
                <a:solidFill>
                  <a:srgbClr val="FF0000"/>
                </a:solidFill>
                <a:latin typeface="Algerian" pitchFamily="82" charset="0"/>
              </a:rPr>
              <a:t>BUON LAVORO!</a:t>
            </a:r>
            <a:endParaRPr lang="it-IT" sz="4800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4250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61</Words>
  <Application>Microsoft Office PowerPoint</Application>
  <PresentationFormat>Presentazione su schermo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Plesso «Rodari» Insegnante: Rega Maria Vita Sezione: R         Anni: 3, 4, 5</vt:lpstr>
      <vt:lpstr>ATTIVITA’:  stampa la seguente scheda, memorizza e colora le fasi del «ciclo delle farfalle».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Plesso «Rodari» Insegnante: Rega Maria Vita Sezione:R         Anni:3, 4, 5</dc:title>
  <dc:creator>PC</dc:creator>
  <cp:lastModifiedBy>PC</cp:lastModifiedBy>
  <cp:revision>3</cp:revision>
  <dcterms:created xsi:type="dcterms:W3CDTF">2020-05-21T19:20:16Z</dcterms:created>
  <dcterms:modified xsi:type="dcterms:W3CDTF">2020-05-21T19:42:41Z</dcterms:modified>
</cp:coreProperties>
</file>