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1C80"/>
    <a:srgbClr val="A51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0948" y="1066799"/>
            <a:ext cx="9068586" cy="2590800"/>
          </a:xfrm>
        </p:spPr>
        <p:txBody>
          <a:bodyPr/>
          <a:lstStyle/>
          <a:p>
            <a:r>
              <a:rPr lang="it-IT" sz="4400" dirty="0" smtClean="0">
                <a:solidFill>
                  <a:schemeClr val="accent1">
                    <a:lumMod val="75000"/>
                  </a:schemeClr>
                </a:solidFill>
              </a:rPr>
              <a:t>BUONGIORNO BAMBINI!</a:t>
            </a:r>
            <a:endParaRPr lang="it-IT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4406" y="2640167"/>
            <a:ext cx="8680360" cy="2034863"/>
          </a:xfrm>
        </p:spPr>
        <p:txBody>
          <a:bodyPr>
            <a:noAutofit/>
          </a:bodyPr>
          <a:lstStyle/>
          <a:p>
            <a:pPr algn="just"/>
            <a:r>
              <a:rPr lang="it-IT" sz="2000" dirty="0" smtClean="0">
                <a:solidFill>
                  <a:srgbClr val="A81C80"/>
                </a:solidFill>
              </a:rPr>
              <a:t>In questa settimana di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ITALIANO</a:t>
            </a:r>
            <a:r>
              <a:rPr lang="it-IT" sz="2000" dirty="0" smtClean="0">
                <a:solidFill>
                  <a:srgbClr val="A81C80"/>
                </a:solidFill>
              </a:rPr>
              <a:t> parliamo dei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NOMI COMUNI e PROPRI </a:t>
            </a:r>
            <a:r>
              <a:rPr lang="it-IT" sz="2000" dirty="0" smtClean="0">
                <a:solidFill>
                  <a:srgbClr val="A81C80"/>
                </a:solidFill>
              </a:rPr>
              <a:t>di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 PERSONA, ANIMALI </a:t>
            </a:r>
            <a:r>
              <a:rPr lang="it-IT" sz="2000" dirty="0" smtClean="0">
                <a:solidFill>
                  <a:srgbClr val="A81C80"/>
                </a:solidFill>
              </a:rPr>
              <a:t>e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 COSA</a:t>
            </a:r>
            <a:r>
              <a:rPr lang="it-IT" sz="2000" dirty="0" smtClean="0">
                <a:solidFill>
                  <a:srgbClr val="A81C80"/>
                </a:solidFill>
              </a:rPr>
              <a:t>.</a:t>
            </a:r>
          </a:p>
          <a:p>
            <a:pPr algn="just"/>
            <a:r>
              <a:rPr lang="it-IT" sz="2000" dirty="0" smtClean="0">
                <a:solidFill>
                  <a:srgbClr val="A81C80"/>
                </a:solidFill>
              </a:rPr>
              <a:t>Di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STORIA</a:t>
            </a:r>
            <a:r>
              <a:rPr lang="it-IT" sz="2000" dirty="0" smtClean="0">
                <a:solidFill>
                  <a:srgbClr val="A81C80"/>
                </a:solidFill>
              </a:rPr>
              <a:t> impariamo come usare correttamente il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PERCIÒ</a:t>
            </a:r>
            <a:r>
              <a:rPr lang="it-IT" sz="2000" dirty="0" smtClean="0">
                <a:solidFill>
                  <a:srgbClr val="A81C80"/>
                </a:solidFill>
              </a:rPr>
              <a:t> ed il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PERCHÉ</a:t>
            </a:r>
            <a:r>
              <a:rPr lang="it-IT" sz="2000" dirty="0" smtClean="0">
                <a:solidFill>
                  <a:srgbClr val="A81C80"/>
                </a:solidFill>
              </a:rPr>
              <a:t>, mentre di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INGLESE</a:t>
            </a:r>
            <a:r>
              <a:rPr lang="it-IT" sz="2000" dirty="0" smtClean="0">
                <a:solidFill>
                  <a:srgbClr val="A81C80"/>
                </a:solidFill>
              </a:rPr>
              <a:t> consolidiamo la conoscenza del lessico riguardante la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FAMIGLIA </a:t>
            </a:r>
            <a:r>
              <a:rPr lang="it-IT" sz="2000" dirty="0" smtClean="0">
                <a:solidFill>
                  <a:srgbClr val="A81C80"/>
                </a:solidFill>
              </a:rPr>
              <a:t>e impariamo i termini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TALL </a:t>
            </a:r>
            <a:r>
              <a:rPr lang="it-IT" sz="2000" dirty="0" smtClean="0">
                <a:solidFill>
                  <a:srgbClr val="A81C80"/>
                </a:solidFill>
              </a:rPr>
              <a:t>e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 SHORT</a:t>
            </a:r>
            <a:r>
              <a:rPr lang="it-IT" sz="2000" dirty="0" smtClean="0">
                <a:solidFill>
                  <a:srgbClr val="A81C80"/>
                </a:solidFill>
              </a:rPr>
              <a:t>.</a:t>
            </a:r>
          </a:p>
          <a:p>
            <a:pPr algn="r"/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Classe 1° E</a:t>
            </a:r>
          </a:p>
          <a:p>
            <a:pPr algn="r"/>
            <a:r>
              <a:rPr lang="it-IT" sz="2000" dirty="0" err="1" smtClean="0">
                <a:solidFill>
                  <a:schemeClr val="accent1">
                    <a:lumMod val="75000"/>
                  </a:schemeClr>
                </a:solidFill>
              </a:rPr>
              <a:t>Ins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. Vincenza Mele</a:t>
            </a: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68496" y="10753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7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1369" y="312958"/>
            <a:ext cx="10313831" cy="1820428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Pomigliano D’Arco, 18 maggio lunedì</a:t>
            </a:r>
            <a:r>
              <a:rPr lang="it-IT" sz="31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sz="3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100" dirty="0" smtClean="0">
                <a:solidFill>
                  <a:srgbClr val="A51BA8"/>
                </a:solidFill>
              </a:rPr>
              <a:t>NOMI FANTASTICI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Nella filastrocca sono sottolineati i nomi comuni di personaggi e creature fantastiche. Riscrivili sul quaderno.</a:t>
            </a: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4755" y="2146264"/>
            <a:ext cx="10058400" cy="44605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Ci sono maghi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sono streghe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sono geni meravigliosi,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lupi scaltri, orchi affannati,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gnomi poeti o sonnacchiosi….</a:t>
            </a:r>
          </a:p>
          <a:p>
            <a:pPr marL="0" indent="0">
              <a:buNone/>
            </a:pPr>
            <a:r>
              <a:rPr lang="it-IT" sz="2400" dirty="0" smtClean="0"/>
              <a:t>Ci sono elfi,</a:t>
            </a:r>
          </a:p>
          <a:p>
            <a:pPr marL="0" indent="0">
              <a:buNone/>
            </a:pPr>
            <a:r>
              <a:rPr lang="it-IT" sz="2400" dirty="0"/>
              <a:t>c</a:t>
            </a:r>
            <a:r>
              <a:rPr lang="it-IT" sz="2400" dirty="0" smtClean="0"/>
              <a:t>i sono draghi,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sono nani molto operosi,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e regine, fate e madrine,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rincipi belli e coraggiosi….</a:t>
            </a: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7" name="Connettore 1 6"/>
          <p:cNvCxnSpPr/>
          <p:nvPr/>
        </p:nvCxnSpPr>
        <p:spPr>
          <a:xfrm flipV="1">
            <a:off x="2247363" y="2923504"/>
            <a:ext cx="1010992" cy="12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2305319" y="3348507"/>
            <a:ext cx="5795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V="1">
            <a:off x="3258355" y="3541690"/>
            <a:ext cx="0" cy="51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2955701" y="3732941"/>
            <a:ext cx="605307" cy="12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1262129" y="4130256"/>
            <a:ext cx="73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2305319" y="4546242"/>
            <a:ext cx="399245" cy="12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V="1">
            <a:off x="2189409" y="4943880"/>
            <a:ext cx="965916" cy="25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2247363" y="5409127"/>
            <a:ext cx="6375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1159098" y="5863750"/>
            <a:ext cx="431442" cy="14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1719329" y="5852479"/>
            <a:ext cx="785612" cy="2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2627289" y="5863749"/>
            <a:ext cx="1081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flipV="1">
            <a:off x="1133340" y="6246734"/>
            <a:ext cx="1068947" cy="32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 flipV="1">
            <a:off x="2311757" y="2506871"/>
            <a:ext cx="856445" cy="19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6991081" y="2025068"/>
            <a:ext cx="3915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A81C80"/>
                </a:solidFill>
              </a:rPr>
              <a:t>Scegli 5 nomi comuni di personaggi fantastici ed utilizzandoli gli stessi, scrivi dei pensieri.</a:t>
            </a:r>
            <a:endParaRPr lang="it-IT" sz="2000" dirty="0">
              <a:solidFill>
                <a:srgbClr val="A81C80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955" y="3348507"/>
            <a:ext cx="5784760" cy="3245475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0400" y="300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3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137" y="307867"/>
            <a:ext cx="11629624" cy="1795253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Pomigliano D’Arco 19 maggio 2020martedì </a:t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dirty="0" smtClean="0">
                <a:solidFill>
                  <a:srgbClr val="A51BA8"/>
                </a:solidFill>
              </a:rPr>
              <a:t>SIAMO NEL PAESE DELLA FANTASIA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200" dirty="0" smtClean="0">
                <a:solidFill>
                  <a:schemeClr val="accent1">
                    <a:lumMod val="75000"/>
                  </a:schemeClr>
                </a:solidFill>
              </a:rPr>
              <a:t>Copia e 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erchia i nomi nel modo indicato</a:t>
            </a: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3487" y="2103120"/>
            <a:ext cx="11507274" cy="459389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PERSONE      </a:t>
            </a:r>
            <a:r>
              <a:rPr lang="it-IT" sz="2000" dirty="0" smtClean="0">
                <a:solidFill>
                  <a:srgbClr val="FF0000"/>
                </a:solidFill>
              </a:rPr>
              <a:t>ROSSO</a:t>
            </a:r>
            <a:r>
              <a:rPr lang="it-IT" sz="2000" dirty="0" smtClean="0"/>
              <a:t>         ANIMALI       </a:t>
            </a:r>
            <a:r>
              <a:rPr lang="it-IT" sz="2000" dirty="0" smtClean="0">
                <a:solidFill>
                  <a:srgbClr val="92D050"/>
                </a:solidFill>
              </a:rPr>
              <a:t>VERDE</a:t>
            </a:r>
            <a:r>
              <a:rPr lang="it-IT" sz="2000" dirty="0" smtClean="0"/>
              <a:t>            COSE         </a:t>
            </a:r>
            <a:r>
              <a:rPr lang="it-IT" sz="2000" dirty="0" smtClean="0">
                <a:solidFill>
                  <a:srgbClr val="FFC000"/>
                </a:solidFill>
              </a:rPr>
              <a:t>GIALLO</a:t>
            </a:r>
          </a:p>
          <a:p>
            <a:endParaRPr lang="it-IT" sz="2000" dirty="0"/>
          </a:p>
          <a:p>
            <a:r>
              <a:rPr lang="it-IT" sz="2000" dirty="0" smtClean="0"/>
              <a:t>Castello – re – torre – spada – regina -  corona – ponte – cavaliere – elmo -  cavallo – bandiera – falco – drago – scettro – lupo – scudo – giullare – armatura – damigella</a:t>
            </a:r>
          </a:p>
          <a:p>
            <a:endParaRPr lang="it-IT" sz="2000" dirty="0"/>
          </a:p>
          <a:p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UNISCI OGNI NOME COMUNE AL RISPETTIVO NOME PROPRIO DEI PERSONAGGI DELLE DUE FIABE</a:t>
            </a:r>
          </a:p>
          <a:p>
            <a:r>
              <a:rPr lang="it-IT" sz="2000" dirty="0"/>
              <a:t>b</a:t>
            </a:r>
            <a:r>
              <a:rPr lang="it-IT" sz="2000" dirty="0" smtClean="0"/>
              <a:t>urattino          Fata Turchina                              il nano saggio             Cucciolo</a:t>
            </a:r>
          </a:p>
          <a:p>
            <a:r>
              <a:rPr lang="it-IT" sz="2000" dirty="0"/>
              <a:t>m</a:t>
            </a:r>
            <a:r>
              <a:rPr lang="it-IT" sz="2000" dirty="0" smtClean="0"/>
              <a:t>adrina          Mangiafuoco                               il nano  giovane         </a:t>
            </a:r>
            <a:r>
              <a:rPr lang="it-IT" sz="2000" dirty="0" err="1" smtClean="0"/>
              <a:t>Crimilde</a:t>
            </a:r>
            <a:endParaRPr lang="it-IT" sz="2000" dirty="0" smtClean="0"/>
          </a:p>
          <a:p>
            <a:r>
              <a:rPr lang="it-IT" sz="2000" dirty="0"/>
              <a:t>b</a:t>
            </a:r>
            <a:r>
              <a:rPr lang="it-IT" sz="2000" dirty="0" smtClean="0"/>
              <a:t>urattinaio      Pinocchio                                      strega                          Dotto</a:t>
            </a:r>
            <a:endParaRPr lang="it-IT" sz="2000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1764406" y="2305318"/>
            <a:ext cx="4121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4765183" y="2343954"/>
            <a:ext cx="3992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7521262" y="2305318"/>
            <a:ext cx="5280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V="1">
            <a:off x="5164428" y="4494729"/>
            <a:ext cx="12880" cy="2073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10174" y="1798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1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78804" y="575857"/>
            <a:ext cx="10790349" cy="122209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Pomigliano D’ARCO 20 MAGGIO 2020 mercoledì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200" dirty="0"/>
              <a:t> </a:t>
            </a:r>
            <a:r>
              <a:rPr lang="it-IT" sz="3200" dirty="0" smtClean="0"/>
              <a:t> </a:t>
            </a:r>
            <a:r>
              <a:rPr lang="it-IT" sz="3200" dirty="0" smtClean="0">
                <a:solidFill>
                  <a:srgbClr val="A51BA8"/>
                </a:solidFill>
              </a:rPr>
              <a:t>MY FAMILY      </a:t>
            </a:r>
            <a:r>
              <a:rPr lang="it-IT" sz="3200" dirty="0" smtClean="0">
                <a:solidFill>
                  <a:srgbClr val="A81C80"/>
                </a:solidFill>
              </a:rPr>
              <a:t/>
            </a:r>
            <a:br>
              <a:rPr lang="it-IT" sz="3200" dirty="0" smtClean="0">
                <a:solidFill>
                  <a:srgbClr val="A81C80"/>
                </a:solidFill>
              </a:rPr>
            </a:br>
            <a:r>
              <a:rPr lang="it-IT" sz="3200" dirty="0" smtClean="0">
                <a:solidFill>
                  <a:srgbClr val="A51BA8"/>
                </a:solidFill>
              </a:rPr>
              <a:t>I termini TALL and SHORT</a:t>
            </a:r>
            <a:br>
              <a:rPr lang="it-IT" sz="3200" dirty="0" smtClean="0">
                <a:solidFill>
                  <a:srgbClr val="A51BA8"/>
                </a:solidFill>
              </a:rPr>
            </a:br>
            <a:r>
              <a:rPr lang="it-IT" sz="2700" dirty="0" smtClean="0">
                <a:solidFill>
                  <a:srgbClr val="A51BA8"/>
                </a:solidFill>
              </a:rPr>
              <a:t>Traduzione: alto e basso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Copia, leggi, completa e traduci</a:t>
            </a: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59" y="3335571"/>
            <a:ext cx="10790350" cy="4616383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A51BA8"/>
                </a:solidFill>
              </a:rPr>
              <a:t>My </a:t>
            </a:r>
            <a:r>
              <a:rPr lang="it-IT" sz="2800" dirty="0" err="1" smtClean="0">
                <a:solidFill>
                  <a:srgbClr val="A51BA8"/>
                </a:solidFill>
              </a:rPr>
              <a:t>dad</a:t>
            </a:r>
            <a:r>
              <a:rPr lang="it-IT" sz="2800" dirty="0" smtClean="0">
                <a:solidFill>
                  <a:srgbClr val="A51BA8"/>
                </a:solidFill>
              </a:rPr>
              <a:t> </a:t>
            </a:r>
            <a:r>
              <a:rPr lang="it-IT" sz="2800" dirty="0" err="1" smtClean="0">
                <a:solidFill>
                  <a:srgbClr val="A51BA8"/>
                </a:solidFill>
              </a:rPr>
              <a:t>is</a:t>
            </a:r>
            <a:r>
              <a:rPr lang="it-IT" sz="2800" dirty="0" smtClean="0">
                <a:solidFill>
                  <a:srgbClr val="A51BA8"/>
                </a:solidFill>
              </a:rPr>
              <a:t> </a:t>
            </a:r>
            <a:r>
              <a:rPr lang="it-IT" sz="2800" dirty="0" err="1" smtClean="0">
                <a:solidFill>
                  <a:srgbClr val="A51BA8"/>
                </a:solidFill>
              </a:rPr>
              <a:t>tall</a:t>
            </a:r>
            <a:endParaRPr lang="it-IT" sz="2800" dirty="0" smtClean="0">
              <a:solidFill>
                <a:srgbClr val="A51BA8"/>
              </a:solidFill>
            </a:endParaRPr>
          </a:p>
          <a:p>
            <a:r>
              <a:rPr lang="it-IT" sz="2800" dirty="0" smtClean="0"/>
              <a:t>My </a:t>
            </a:r>
            <a:r>
              <a:rPr lang="it-IT" sz="2800" dirty="0" err="1" smtClean="0"/>
              <a:t>mum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…..</a:t>
            </a:r>
          </a:p>
          <a:p>
            <a:r>
              <a:rPr lang="it-IT" sz="2800" dirty="0" smtClean="0"/>
              <a:t>My </a:t>
            </a:r>
            <a:r>
              <a:rPr lang="it-IT" sz="2800" dirty="0" err="1" smtClean="0"/>
              <a:t>brother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…..</a:t>
            </a:r>
          </a:p>
          <a:p>
            <a:r>
              <a:rPr lang="it-IT" sz="2800" dirty="0" smtClean="0"/>
              <a:t>My </a:t>
            </a:r>
            <a:r>
              <a:rPr lang="it-IT" sz="2800" dirty="0" err="1" smtClean="0"/>
              <a:t>sister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……..</a:t>
            </a:r>
          </a:p>
          <a:p>
            <a:r>
              <a:rPr lang="it-IT" sz="2800" dirty="0"/>
              <a:t> </a:t>
            </a:r>
            <a:r>
              <a:rPr lang="it-IT" sz="2800" dirty="0" smtClean="0"/>
              <a:t>My </a:t>
            </a:r>
            <a:r>
              <a:rPr lang="it-IT" sz="2800" dirty="0" err="1" smtClean="0"/>
              <a:t>grandma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……..</a:t>
            </a:r>
          </a:p>
          <a:p>
            <a:r>
              <a:rPr lang="it-IT" sz="2800" dirty="0" smtClean="0"/>
              <a:t>My </a:t>
            </a:r>
            <a:r>
              <a:rPr lang="it-IT" sz="2800" dirty="0" err="1" smtClean="0"/>
              <a:t>grandad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…………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719" y="2218007"/>
            <a:ext cx="2252437" cy="438660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2" y="235408"/>
            <a:ext cx="3989923" cy="24361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905" y="4251860"/>
            <a:ext cx="2616396" cy="2304092"/>
          </a:xfrm>
          <a:prstGeom prst="rect">
            <a:avLst/>
          </a:prstGeom>
        </p:spPr>
      </p:pic>
      <p:cxnSp>
        <p:nvCxnSpPr>
          <p:cNvPr id="9" name="Connettore 2 8"/>
          <p:cNvCxnSpPr/>
          <p:nvPr/>
        </p:nvCxnSpPr>
        <p:spPr>
          <a:xfrm>
            <a:off x="8002259" y="1453483"/>
            <a:ext cx="1515228" cy="76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>
            <a:off x="8667482" y="1453483"/>
            <a:ext cx="850005" cy="2798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1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5" y="875763"/>
            <a:ext cx="5777225" cy="570534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30" y="875763"/>
            <a:ext cx="5877328" cy="570534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60608" y="347731"/>
            <a:ext cx="11668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A81C80"/>
                </a:solidFill>
              </a:rPr>
              <a:t>READ AND </a:t>
            </a:r>
            <a:r>
              <a:rPr lang="it-IT" sz="2400" b="1" dirty="0" smtClean="0">
                <a:solidFill>
                  <a:srgbClr val="A81C80"/>
                </a:solidFill>
              </a:rPr>
              <a:t>COMPLETEA      (ATTENZIONE LE SCHEDE STANNO SUL LIBRO) </a:t>
            </a:r>
            <a:endParaRPr lang="it-IT" sz="2400" b="1" dirty="0">
              <a:solidFill>
                <a:srgbClr val="A81C80"/>
              </a:solidFill>
            </a:endParaRP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2963" y="304585"/>
            <a:ext cx="10058400" cy="1253113"/>
          </a:xfrm>
        </p:spPr>
        <p:txBody>
          <a:bodyPr>
            <a:normAutofit/>
          </a:bodyPr>
          <a:lstStyle/>
          <a:p>
            <a:pPr algn="ctr"/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Pomigliano D’Arco 21 maggio 2020 giovedì</a:t>
            </a:r>
            <a:b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2400" dirty="0" smtClean="0">
                <a:solidFill>
                  <a:srgbClr val="A81C80"/>
                </a:solidFill>
              </a:rPr>
              <a:t>I NOMI PROPRI e COMUNI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Leggi e completa pag. 91 libro rosso.</a:t>
            </a: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4851" y="1455314"/>
            <a:ext cx="10790349" cy="46190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 smtClean="0">
                <a:solidFill>
                  <a:srgbClr val="A81C80"/>
                </a:solidFill>
              </a:rPr>
              <a:t>QUALE NOME PROPRIO DARESTI AI PERSONAGGI? INVENTALO TU</a:t>
            </a:r>
          </a:p>
          <a:p>
            <a:r>
              <a:rPr lang="it-IT" sz="2400" dirty="0" smtClean="0"/>
              <a:t>Una strega :…………………..</a:t>
            </a:r>
          </a:p>
          <a:p>
            <a:r>
              <a:rPr lang="it-IT" sz="2400" dirty="0" smtClean="0"/>
              <a:t>Un re :……………………….</a:t>
            </a:r>
          </a:p>
          <a:p>
            <a:r>
              <a:rPr lang="it-IT" sz="2400" dirty="0" smtClean="0"/>
              <a:t>Una fata :………………………</a:t>
            </a:r>
          </a:p>
          <a:p>
            <a:r>
              <a:rPr lang="it-IT" sz="2400" dirty="0" smtClean="0"/>
              <a:t>Un lupo :……………………….</a:t>
            </a:r>
          </a:p>
          <a:p>
            <a:r>
              <a:rPr lang="it-IT" sz="2400" dirty="0" smtClean="0"/>
              <a:t>Uno gnomo :………………………</a:t>
            </a:r>
          </a:p>
          <a:p>
            <a:r>
              <a:rPr lang="it-IT" sz="2400" dirty="0" smtClean="0"/>
              <a:t>Una principessa :…………………….</a:t>
            </a:r>
          </a:p>
          <a:p>
            <a:r>
              <a:rPr lang="it-IT" sz="2400" dirty="0" smtClean="0"/>
              <a:t>Un genio :……………………………..</a:t>
            </a:r>
          </a:p>
          <a:p>
            <a:r>
              <a:rPr lang="it-IT" sz="2400" dirty="0" smtClean="0"/>
              <a:t>Un orco :………………………………..</a:t>
            </a:r>
          </a:p>
          <a:p>
            <a:r>
              <a:rPr lang="it-IT" sz="2400" dirty="0" smtClean="0"/>
              <a:t>Un drago :……………………………..</a:t>
            </a:r>
          </a:p>
          <a:p>
            <a:r>
              <a:rPr lang="it-IT" sz="2400" dirty="0" smtClean="0"/>
              <a:t>Un nano :……………………………………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400800" y="2292439"/>
            <a:ext cx="5149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Dividi il foglio in due colonne e scrivi su una colonna 10 nomi comuni e sull’altra 10 nomi propri di persona </a:t>
            </a: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7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49251" y="140317"/>
            <a:ext cx="10300952" cy="1371600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A51BA8"/>
                </a:solidFill>
              </a:rPr>
              <a:t>Pomigliano D’Arco, 22 maggio 2020 venerdì</a:t>
            </a:r>
            <a:r>
              <a:rPr lang="it-IT" sz="3600" dirty="0"/>
              <a:t/>
            </a:r>
            <a:br>
              <a:rPr lang="it-IT" sz="3600" dirty="0"/>
            </a:b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STORIA: Il «perché» ed il «perciò»</a:t>
            </a:r>
            <a:endParaRPr lang="it-IT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96" y="1251120"/>
            <a:ext cx="5651023" cy="532998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0420" y="1251120"/>
            <a:ext cx="5811174" cy="5329984"/>
          </a:xfrm>
          <a:prstGeom prst="rect">
            <a:avLst/>
          </a:prstGeom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3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96344" y="351594"/>
            <a:ext cx="10058400" cy="161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Leggi e completa pag. 92 libro rosso, copia le domande sul quaderno e 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rispondi.</a:t>
            </a:r>
          </a:p>
          <a:p>
            <a:pPr marL="0" indent="0" algn="ctr">
              <a:buNone/>
            </a:pPr>
            <a:r>
              <a:rPr lang="it-IT" sz="3600" dirty="0" smtClean="0">
                <a:solidFill>
                  <a:srgbClr val="A81C80"/>
                </a:solidFill>
              </a:rPr>
              <a:t>BUON LAVORO A TUTTI!</a:t>
            </a:r>
            <a:endParaRPr lang="it-IT" sz="3600" dirty="0">
              <a:solidFill>
                <a:srgbClr val="A81C8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87" y="1970468"/>
            <a:ext cx="5422006" cy="4597757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5622" y="12286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1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one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TM03457510[[fn=Sapone]]</Template>
  <TotalTime>353</TotalTime>
  <Words>347</Words>
  <Application>Microsoft Office PowerPoint</Application>
  <PresentationFormat>Widescreen</PresentationFormat>
  <Paragraphs>50</Paragraphs>
  <Slides>8</Slides>
  <Notes>0</Notes>
  <HiddenSlides>0</HiddenSlides>
  <MMClips>8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1" baseType="lpstr">
      <vt:lpstr>Century Gothic</vt:lpstr>
      <vt:lpstr>Garamond</vt:lpstr>
      <vt:lpstr>Sapone</vt:lpstr>
      <vt:lpstr>BUONGIORNO BAMBINI!</vt:lpstr>
      <vt:lpstr>Pomigliano D’Arco, 18 maggio lunedì NOMI FANTASTICI Nella filastrocca sono sottolineati i nomi comuni di personaggi e creature fantastiche. Riscrivili sul quaderno.</vt:lpstr>
      <vt:lpstr>Pomigliano D’Arco 19 maggio 2020martedì  SIAMO NEL PAESE DELLA FANTASIA Copia e cerchia i nomi nel modo indicato</vt:lpstr>
      <vt:lpstr>Pomigliano D’ARCO 20 MAGGIO 2020 mercoledì   MY FAMILY       I termini TALL and SHORT Traduzione: alto e basso Copia, leggi, completa e traduci</vt:lpstr>
      <vt:lpstr>Presentazione standard di PowerPoint</vt:lpstr>
      <vt:lpstr>Pomigliano D’Arco 21 maggio 2020 giovedì I NOMI PROPRI e COMUNI Leggi e completa pag. 91 libro rosso.</vt:lpstr>
      <vt:lpstr>Pomigliano D’Arco, 22 maggio 2020 venerdì STORIA: Il «perché» ed il «perciò»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BUONGIORNO BAMBINI</dc:title>
  <dc:creator>Utente Windows</dc:creator>
  <cp:lastModifiedBy>Utente Windows</cp:lastModifiedBy>
  <cp:revision>33</cp:revision>
  <dcterms:created xsi:type="dcterms:W3CDTF">2020-05-11T08:55:22Z</dcterms:created>
  <dcterms:modified xsi:type="dcterms:W3CDTF">2020-05-16T07:35:08Z</dcterms:modified>
</cp:coreProperties>
</file>