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06T22:38:37.812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CC63A3-D839-4C09-9C1D-F8FCBBAAA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2865" y="641256"/>
            <a:ext cx="8915399" cy="47858"/>
          </a:xfrm>
        </p:spPr>
        <p:txBody>
          <a:bodyPr>
            <a:no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Libretto Festa della Mamma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F311F95-1257-4617-835A-A734F6BAEC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77CFBC5-318A-4522-B923-49C4B352E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51587" y="1354296"/>
            <a:ext cx="6069490" cy="469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15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12AC00-18C6-4674-9CE5-09BF901F7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12036"/>
            <a:ext cx="8911687" cy="1073426"/>
          </a:xfrm>
        </p:spPr>
        <p:txBody>
          <a:bodyPr>
            <a:normAutofit fontScale="90000"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Ritaglia, incolla le letterine per formare la frase. Disegna e colora tanti baci, infine al centro disegna un cesto pieno di baci e coloralo.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BD71A2D-1656-4AC4-A49A-BD4E3EE6E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1757" y="1285462"/>
            <a:ext cx="4479234" cy="5360502"/>
          </a:xfrm>
        </p:spPr>
      </p:pic>
    </p:spTree>
    <p:extLst>
      <p:ext uri="{BB962C8B-B14F-4D97-AF65-F5344CB8AC3E}">
        <p14:creationId xmlns:p14="http://schemas.microsoft.com/office/powerpoint/2010/main" val="444641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45E253-C258-424D-BD90-0428F07C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51791"/>
            <a:ext cx="8911687" cy="1086679"/>
          </a:xfrm>
        </p:spPr>
        <p:txBody>
          <a:bodyPr>
            <a:norm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Sfuma lo sfondo con il colore azzurro, disegna e colora stelle di varie forme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942FD9B-432A-45CA-8B38-97E759547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5497" y="1338469"/>
            <a:ext cx="4214190" cy="5267739"/>
          </a:xfrm>
        </p:spPr>
      </p:pic>
    </p:spTree>
    <p:extLst>
      <p:ext uri="{BB962C8B-B14F-4D97-AF65-F5344CB8AC3E}">
        <p14:creationId xmlns:p14="http://schemas.microsoft.com/office/powerpoint/2010/main" val="1705251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21B2B3-D7AC-42C6-8773-B6A4C289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45774"/>
            <a:ext cx="8911687" cy="1457739"/>
          </a:xfrm>
        </p:spPr>
        <p:txBody>
          <a:bodyPr>
            <a:norm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Disegna in ordine sparso tanti fiori, puoi anche ritagliare carta colorata a forma di fiore. Completa la frase incollando le letterine ritagliate.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3C1469A-7377-4E24-9B35-D33B7AA0D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3548" y="1497496"/>
            <a:ext cx="4121425" cy="5214730"/>
          </a:xfrm>
        </p:spPr>
      </p:pic>
    </p:spTree>
    <p:extLst>
      <p:ext uri="{BB962C8B-B14F-4D97-AF65-F5344CB8AC3E}">
        <p14:creationId xmlns:p14="http://schemas.microsoft.com/office/powerpoint/2010/main" val="899005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AED0ED-2877-4221-8CCE-05E43F615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12036"/>
            <a:ext cx="8911687" cy="940904"/>
          </a:xfrm>
        </p:spPr>
        <p:txBody>
          <a:bodyPr>
            <a:normAutofit fontScale="90000"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Disegna delle cose gentili oppure scrivi delle parole da dedicare alla Mamma.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B5D0E51-97C3-4E97-B109-CFAB9E89D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0052" y="1364974"/>
            <a:ext cx="4041913" cy="5280990"/>
          </a:xfrm>
        </p:spPr>
      </p:pic>
    </p:spTree>
    <p:extLst>
      <p:ext uri="{BB962C8B-B14F-4D97-AF65-F5344CB8AC3E}">
        <p14:creationId xmlns:p14="http://schemas.microsoft.com/office/powerpoint/2010/main" val="118241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889313-A13B-47F7-A4F0-9EBF0CF43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72278"/>
            <a:ext cx="8911687" cy="980661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Sfuma lo sfondo con un colore preferito. Ritaglia e incolla la parolina cuore e disegnalo al centro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6B6F36D-4A7B-4D11-9411-270799181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8018" y="1470991"/>
            <a:ext cx="4214191" cy="5115339"/>
          </a:xfrm>
        </p:spPr>
      </p:pic>
    </p:spTree>
    <p:extLst>
      <p:ext uri="{BB962C8B-B14F-4D97-AF65-F5344CB8AC3E}">
        <p14:creationId xmlns:p14="http://schemas.microsoft.com/office/powerpoint/2010/main" val="2777928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7BF23-AD55-497D-B26E-09406336E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85530"/>
            <a:ext cx="8911687" cy="1046922"/>
          </a:xfrm>
        </p:spPr>
        <p:txBody>
          <a:bodyPr>
            <a:normAutofit/>
          </a:bodyPr>
          <a:lstStyle/>
          <a:p>
            <a:pPr algn="just"/>
            <a:r>
              <a:rPr lang="it-IT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Sfuma il foglio con il pastello rosso. Al centro ritaglia e forma la parola Amore e disegna dei cuori.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CDB1BCE-4713-44B4-87D8-6D6B18799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4679" y="1232452"/>
            <a:ext cx="4651512" cy="4543047"/>
          </a:xfr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21EF4699-8015-4B29-8201-5C6F1D7F22A6}"/>
              </a:ext>
            </a:extLst>
          </p:cNvPr>
          <p:cNvSpPr/>
          <p:nvPr/>
        </p:nvSpPr>
        <p:spPr>
          <a:xfrm>
            <a:off x="2592925" y="5775499"/>
            <a:ext cx="7836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Buon Lavoro!!!  Maestra Francesca Renda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421431410"/>
      </p:ext>
    </p:extLst>
  </p:cSld>
  <p:clrMapOvr>
    <a:masterClrMapping/>
  </p:clrMapOvr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</TotalTime>
  <Words>130</Words>
  <Application>Microsoft Office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Wingdings 3</vt:lpstr>
      <vt:lpstr>Filo</vt:lpstr>
      <vt:lpstr>Libretto Festa della Mamma</vt:lpstr>
      <vt:lpstr>Ritaglia, incolla le letterine per formare la frase. Disegna e colora tanti baci, infine al centro disegna un cesto pieno di baci e coloralo.</vt:lpstr>
      <vt:lpstr>Sfuma lo sfondo con il colore azzurro, disegna e colora stelle di varie forme</vt:lpstr>
      <vt:lpstr>Disegna in ordine sparso tanti fiori, puoi anche ritagliare carta colorata a forma di fiore. Completa la frase incollando le letterine ritagliate.</vt:lpstr>
      <vt:lpstr>Disegna delle cose gentili oppure scrivi delle parole da dedicare alla Mamma.</vt:lpstr>
      <vt:lpstr>Sfuma lo sfondo con un colore preferito. Ritaglia e incolla la parolina cuore e disegnalo al centro</vt:lpstr>
      <vt:lpstr>Sfuma il foglio con il pastello rosso. Al centro ritaglia e forma la parola Amore e disegna dei cuori.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Libretto Festa della Mamma</dc:title>
  <dc:creator>Admin</dc:creator>
  <cp:lastModifiedBy>Admin</cp:lastModifiedBy>
  <cp:revision>4</cp:revision>
  <dcterms:created xsi:type="dcterms:W3CDTF">2020-05-06T20:12:46Z</dcterms:created>
  <dcterms:modified xsi:type="dcterms:W3CDTF">2020-05-06T20:41:36Z</dcterms:modified>
</cp:coreProperties>
</file>