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60" r:id="rId5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1662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99E37-80B4-46FB-8BE5-700533A4DA19}" type="datetimeFigureOut">
              <a:rPr lang="it-IT" smtClean="0"/>
              <a:t>08/05/2020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80DDE-2AE6-411E-8BD8-371AFFC0BE8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906990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99E37-80B4-46FB-8BE5-700533A4DA19}" type="datetimeFigureOut">
              <a:rPr lang="it-IT" smtClean="0"/>
              <a:t>08/05/2020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80DDE-2AE6-411E-8BD8-371AFFC0BE8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535966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99E37-80B4-46FB-8BE5-700533A4DA19}" type="datetimeFigureOut">
              <a:rPr lang="it-IT" smtClean="0"/>
              <a:t>08/05/2020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80DDE-2AE6-411E-8BD8-371AFFC0BE8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295676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99E37-80B4-46FB-8BE5-700533A4DA19}" type="datetimeFigureOut">
              <a:rPr lang="it-IT" smtClean="0"/>
              <a:t>08/05/2020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80DDE-2AE6-411E-8BD8-371AFFC0BE8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970846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99E37-80B4-46FB-8BE5-700533A4DA19}" type="datetimeFigureOut">
              <a:rPr lang="it-IT" smtClean="0"/>
              <a:t>08/05/2020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80DDE-2AE6-411E-8BD8-371AFFC0BE8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308419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99E37-80B4-46FB-8BE5-700533A4DA19}" type="datetimeFigureOut">
              <a:rPr lang="it-IT" smtClean="0"/>
              <a:t>08/05/2020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80DDE-2AE6-411E-8BD8-371AFFC0BE8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463193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99E37-80B4-46FB-8BE5-700533A4DA19}" type="datetimeFigureOut">
              <a:rPr lang="it-IT" smtClean="0"/>
              <a:t>08/05/2020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80DDE-2AE6-411E-8BD8-371AFFC0BE8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157237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99E37-80B4-46FB-8BE5-700533A4DA19}" type="datetimeFigureOut">
              <a:rPr lang="it-IT" smtClean="0"/>
              <a:t>08/05/2020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80DDE-2AE6-411E-8BD8-371AFFC0BE8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053648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99E37-80B4-46FB-8BE5-700533A4DA19}" type="datetimeFigureOut">
              <a:rPr lang="it-IT" smtClean="0"/>
              <a:t>08/05/2020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80DDE-2AE6-411E-8BD8-371AFFC0BE8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165254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99E37-80B4-46FB-8BE5-700533A4DA19}" type="datetimeFigureOut">
              <a:rPr lang="it-IT" smtClean="0"/>
              <a:t>08/05/2020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80DDE-2AE6-411E-8BD8-371AFFC0BE8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517272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99E37-80B4-46FB-8BE5-700533A4DA19}" type="datetimeFigureOut">
              <a:rPr lang="it-IT" smtClean="0"/>
              <a:t>08/05/2020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80DDE-2AE6-411E-8BD8-371AFFC0BE8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656854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799E37-80B4-46FB-8BE5-700533A4DA19}" type="datetimeFigureOut">
              <a:rPr lang="it-IT" smtClean="0"/>
              <a:t>08/05/2020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E80DDE-2AE6-411E-8BD8-371AFFC0BE8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258478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3779912" y="4941168"/>
            <a:ext cx="5364088" cy="1728192"/>
          </a:xfrm>
        </p:spPr>
        <p:txBody>
          <a:bodyPr>
            <a:normAutofit/>
          </a:bodyPr>
          <a:lstStyle/>
          <a:p>
            <a:r>
              <a:rPr lang="it-IT" dirty="0" err="1">
                <a:solidFill>
                  <a:schemeClr val="tx1"/>
                </a:solidFill>
              </a:rPr>
              <a:t>Ins</a:t>
            </a:r>
            <a:r>
              <a:rPr lang="it-IT" dirty="0">
                <a:solidFill>
                  <a:schemeClr val="tx1"/>
                </a:solidFill>
              </a:rPr>
              <a:t>. Giuseppina esposito </a:t>
            </a:r>
          </a:p>
          <a:p>
            <a:r>
              <a:rPr lang="it-IT" dirty="0" err="1">
                <a:solidFill>
                  <a:schemeClr val="tx1"/>
                </a:solidFill>
              </a:rPr>
              <a:t>Sez</a:t>
            </a:r>
            <a:r>
              <a:rPr lang="it-IT" dirty="0">
                <a:solidFill>
                  <a:schemeClr val="tx1"/>
                </a:solidFill>
              </a:rPr>
              <a:t> M plesso SICILIANO </a:t>
            </a:r>
          </a:p>
          <a:p>
            <a:endParaRPr lang="it-IT" dirty="0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548680"/>
            <a:ext cx="8784976" cy="5688632"/>
          </a:xfrm>
          <a:prstGeom prst="rect">
            <a:avLst/>
          </a:prstGeom>
        </p:spPr>
      </p:pic>
      <p:sp>
        <p:nvSpPr>
          <p:cNvPr id="6" name="Rettangolo 5"/>
          <p:cNvSpPr/>
          <p:nvPr/>
        </p:nvSpPr>
        <p:spPr>
          <a:xfrm>
            <a:off x="4355976" y="1412776"/>
            <a:ext cx="396044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4000" dirty="0">
                <a:solidFill>
                  <a:srgbClr val="002060"/>
                </a:solidFill>
                <a:latin typeface="Comic Sans MS" pitchFamily="66" charset="0"/>
              </a:rPr>
              <a:t>L’altruismo</a:t>
            </a:r>
          </a:p>
        </p:txBody>
      </p:sp>
      <p:sp>
        <p:nvSpPr>
          <p:cNvPr id="7" name="Rettangolo 6"/>
          <p:cNvSpPr/>
          <p:nvPr/>
        </p:nvSpPr>
        <p:spPr>
          <a:xfrm>
            <a:off x="539552" y="5192326"/>
            <a:ext cx="29523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 err="1"/>
              <a:t>Ins</a:t>
            </a:r>
            <a:r>
              <a:rPr lang="it-IT" dirty="0"/>
              <a:t>. Giuseppina esposito </a:t>
            </a:r>
          </a:p>
          <a:p>
            <a:r>
              <a:rPr lang="it-IT" dirty="0" err="1"/>
              <a:t>Sez</a:t>
            </a:r>
            <a:r>
              <a:rPr lang="it-IT" dirty="0"/>
              <a:t> M plesso SICILIANO 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04955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Bimbi ascoltate…</a:t>
            </a:r>
            <a:endParaRPr lang="it-IT" dirty="0"/>
          </a:p>
        </p:txBody>
      </p:sp>
      <p:pic>
        <p:nvPicPr>
          <p:cNvPr id="4" name="P Esposito 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89300" y="1600200"/>
            <a:ext cx="2565400" cy="4525963"/>
          </a:xfrm>
        </p:spPr>
      </p:pic>
    </p:spTree>
    <p:extLst>
      <p:ext uri="{BB962C8B-B14F-4D97-AF65-F5344CB8AC3E}">
        <p14:creationId xmlns:p14="http://schemas.microsoft.com/office/powerpoint/2010/main" val="2223736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823146" y="5661248"/>
            <a:ext cx="2015860" cy="1160504"/>
          </a:xfrm>
        </p:spPr>
      </p:pic>
      <p:pic>
        <p:nvPicPr>
          <p:cNvPr id="4" name="Immagine 3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63706">
            <a:off x="4402539" y="827029"/>
            <a:ext cx="3762752" cy="463537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Segnaposto contenuto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692697"/>
            <a:ext cx="3888432" cy="4608512"/>
          </a:xfrm>
          <a:prstGeom prst="rect">
            <a:avLst/>
          </a:prstGeom>
        </p:spPr>
      </p:pic>
      <p:pic>
        <p:nvPicPr>
          <p:cNvPr id="7" name="Segnaposto contenuto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4508229"/>
            <a:ext cx="1907330" cy="1958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8878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>
                <a:solidFill>
                  <a:srgbClr val="00B050"/>
                </a:solidFill>
              </a:rPr>
              <a:t>Campi di esperienza coinvolti </a:t>
            </a:r>
            <a:r>
              <a:rPr lang="it-IT" dirty="0"/>
              <a:t/>
            </a:r>
            <a:br>
              <a:rPr lang="it-IT" dirty="0"/>
            </a:br>
            <a:endParaRPr lang="it-IT" dirty="0"/>
          </a:p>
        </p:txBody>
      </p:sp>
      <p:sp>
        <p:nvSpPr>
          <p:cNvPr id="4" name="Rettangolo 3"/>
          <p:cNvSpPr/>
          <p:nvPr/>
        </p:nvSpPr>
        <p:spPr>
          <a:xfrm>
            <a:off x="683568" y="1772816"/>
            <a:ext cx="617443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4000" dirty="0" smtClean="0">
                <a:solidFill>
                  <a:srgbClr val="00B050"/>
                </a:solidFill>
                <a:latin typeface="Calibri" pitchFamily="34" charset="0"/>
                <a:cs typeface="Calibri" pitchFamily="34" charset="0"/>
              </a:rPr>
              <a:t>Il sé e l’altro </a:t>
            </a:r>
          </a:p>
          <a:p>
            <a:r>
              <a:rPr lang="it-IT" sz="4000" dirty="0" smtClean="0">
                <a:solidFill>
                  <a:srgbClr val="00B050"/>
                </a:solidFill>
                <a:latin typeface="Calibri" pitchFamily="34" charset="0"/>
                <a:cs typeface="Calibri" pitchFamily="34" charset="0"/>
              </a:rPr>
              <a:t>i </a:t>
            </a:r>
            <a:r>
              <a:rPr lang="it-IT" sz="4000" dirty="0">
                <a:solidFill>
                  <a:srgbClr val="00B050"/>
                </a:solidFill>
                <a:latin typeface="Calibri" pitchFamily="34" charset="0"/>
                <a:cs typeface="Calibri" pitchFamily="34" charset="0"/>
              </a:rPr>
              <a:t>discorsi e le  parole</a:t>
            </a:r>
          </a:p>
          <a:p>
            <a:pPr marL="457200" indent="-457200"/>
            <a:r>
              <a:rPr lang="it-IT" sz="4000" dirty="0">
                <a:solidFill>
                  <a:srgbClr val="00B050"/>
                </a:solidFill>
                <a:latin typeface="Calibri" pitchFamily="34" charset="0"/>
                <a:cs typeface="Calibri" pitchFamily="34" charset="0"/>
              </a:rPr>
              <a:t>Immagini, suoni e colori</a:t>
            </a:r>
          </a:p>
          <a:p>
            <a:endParaRPr lang="it-IT" sz="4000" dirty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156267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79</TotalTime>
  <Words>38</Words>
  <Application>Microsoft Office PowerPoint</Application>
  <PresentationFormat>Presentazione su schermo (4:3)</PresentationFormat>
  <Paragraphs>10</Paragraphs>
  <Slides>4</Slides>
  <Notes>0</Notes>
  <HiddenSlides>0</HiddenSlides>
  <MMClips>1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4</vt:i4>
      </vt:variant>
    </vt:vector>
  </HeadingPairs>
  <TitlesOfParts>
    <vt:vector size="5" baseType="lpstr">
      <vt:lpstr>Tema di Office</vt:lpstr>
      <vt:lpstr>Presentazione standard di PowerPoint</vt:lpstr>
      <vt:lpstr>Bimbi ascoltate…</vt:lpstr>
      <vt:lpstr>Presentazione standard di PowerPoint</vt:lpstr>
      <vt:lpstr>Campi di esperienza coinvolti 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asm</dc:creator>
  <cp:lastModifiedBy>asm</cp:lastModifiedBy>
  <cp:revision>5</cp:revision>
  <dcterms:created xsi:type="dcterms:W3CDTF">2020-05-07T18:18:29Z</dcterms:created>
  <dcterms:modified xsi:type="dcterms:W3CDTF">2020-05-08T14:15:39Z</dcterms:modified>
</cp:coreProperties>
</file>