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2" r:id="rId3"/>
    <p:sldId id="257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1EC118-3248-4642-8430-A1ADA90450B5}" type="datetimeFigureOut">
              <a:rPr lang="it-IT" smtClean="0"/>
              <a:t>02/05/2020</a:t>
            </a:fld>
            <a:endParaRPr 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CFD83E-3D8A-46D9-B815-3CD67F79D573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MAMMA ….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7" y="941640"/>
            <a:ext cx="8715201" cy="565571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5076056" y="5871542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dirty="0">
                <a:solidFill>
                  <a:srgbClr val="0070C0"/>
                </a:solidFill>
                <a:latin typeface="Comic Sans MS" pitchFamily="66" charset="0"/>
              </a:rPr>
              <a:t>INS. </a:t>
            </a: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S. PALATUCCI  </a:t>
            </a:r>
            <a:r>
              <a:rPr lang="it-IT" dirty="0" err="1" smtClean="0">
                <a:solidFill>
                  <a:srgbClr val="0070C0"/>
                </a:solidFill>
                <a:latin typeface="Comic Sans MS" pitchFamily="66" charset="0"/>
              </a:rPr>
              <a:t>Sez</a:t>
            </a: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 M PLESSO SICILIANO </a:t>
            </a:r>
            <a:endParaRPr lang="it-IT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627784" y="3769496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Comic Sans MS" pitchFamily="66" charset="0"/>
              </a:rPr>
              <a:t>Sei la mia regina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50755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332657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36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  <a:t>Mamma</a:t>
            </a:r>
            <a:r>
              <a:rPr lang="it-IT" sz="3600" b="1" i="1" smtClean="0">
                <a:solidFill>
                  <a:srgbClr val="0070C0"/>
                </a:solidFill>
                <a:latin typeface="Comic Sans MS" pitchFamily="66" charset="0"/>
              </a:rPr>
              <a:t>,</a:t>
            </a:r>
            <a:r>
              <a:rPr lang="it-IT" sz="3600" b="1" i="1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it-IT" sz="3600" b="1" i="1" smtClean="0">
                <a:solidFill>
                  <a:srgbClr val="0070C0"/>
                </a:solidFill>
                <a:latin typeface="Comic Sans MS" pitchFamily="66" charset="0"/>
              </a:rPr>
              <a:t>il </a:t>
            </a:r>
            <a: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  <a:t>giorno della tua festa</a:t>
            </a:r>
            <a:b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  <a:t>voglio metterti una corona in testa.</a:t>
            </a:r>
            <a:b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  <a:t>Regina voglio farti,</a:t>
            </a:r>
            <a:b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  <a:t>brillanti ed oro voglio donarti.</a:t>
            </a:r>
          </a:p>
          <a:p>
            <a:pPr algn="ctr"/>
            <a: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  <a:t>Accetta questo dono che come un fiore  arriva dritto dal mio cuore! </a:t>
            </a:r>
            <a:br>
              <a:rPr lang="it-IT" sz="3600" b="1" i="1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it-IT" sz="360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27784" y="4725144"/>
            <a:ext cx="4230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latin typeface="Comic Sans MS" pitchFamily="66" charset="0"/>
              </a:rPr>
              <a:t>Ecco ancora un’ </a:t>
            </a:r>
            <a:r>
              <a:rPr lang="it-IT" b="1" dirty="0">
                <a:solidFill>
                  <a:srgbClr val="0070C0"/>
                </a:solidFill>
                <a:latin typeface="Comic Sans MS" pitchFamily="66" charset="0"/>
              </a:rPr>
              <a:t>ultima parola voglio aggiungere ed è… 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C:\Users\asm\Desktop\DIDATTICA ARCOBALENO PAOLA PINA\3 MATERIALE PAOLA\grazi-U43060550223214bTG-U43500210061482RgE-1224x916@Corriere-Web-Sezioni-593x4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6" y="5371474"/>
            <a:ext cx="6246576" cy="136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7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19256" cy="1642194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Comic Sans MS" pitchFamily="66" charset="0"/>
              </a:rPr>
              <a:t/>
            </a:r>
            <a:br>
              <a:rPr lang="it-IT" sz="4000" dirty="0" smtClean="0">
                <a:latin typeface="Comic Sans MS" pitchFamily="66" charset="0"/>
              </a:rPr>
            </a:br>
            <a:r>
              <a:rPr lang="it-IT" sz="4000" dirty="0" smtClean="0">
                <a:latin typeface="Comic Sans MS" pitchFamily="66" charset="0"/>
              </a:rPr>
              <a:t>…</a:t>
            </a:r>
            <a:r>
              <a:rPr lang="it-IT" sz="3600" dirty="0" smtClean="0">
                <a:latin typeface="Comic Sans MS" pitchFamily="66" charset="0"/>
              </a:rPr>
              <a:t>ASCOLTATE LA MAESTRA </a:t>
            </a:r>
            <a:br>
              <a:rPr lang="it-IT" sz="3600" dirty="0" smtClean="0">
                <a:latin typeface="Comic Sans MS" pitchFamily="66" charset="0"/>
              </a:rPr>
            </a:br>
            <a:r>
              <a:rPr lang="it-IT" sz="3600" dirty="0" smtClean="0">
                <a:latin typeface="Comic Sans MS" pitchFamily="66" charset="0"/>
              </a:rPr>
              <a:t> </a:t>
            </a:r>
            <a:br>
              <a:rPr lang="it-IT" sz="3600" dirty="0" smtClean="0">
                <a:latin typeface="Comic Sans MS" pitchFamily="66" charset="0"/>
              </a:rPr>
            </a:br>
            <a:endParaRPr lang="it-IT" sz="3600" dirty="0"/>
          </a:p>
        </p:txBody>
      </p:sp>
      <p:pic>
        <p:nvPicPr>
          <p:cNvPr id="5" name="VID-20200430-WA006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025" y="1935163"/>
            <a:ext cx="7980363" cy="4389437"/>
          </a:xfrm>
        </p:spPr>
      </p:pic>
    </p:spTree>
    <p:extLst>
      <p:ext uri="{BB962C8B-B14F-4D97-AF65-F5344CB8AC3E}">
        <p14:creationId xmlns:p14="http://schemas.microsoft.com/office/powerpoint/2010/main" val="179878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Campi di esperienza </a:t>
            </a:r>
            <a:r>
              <a:rPr lang="it-IT" dirty="0" smtClean="0">
                <a:solidFill>
                  <a:srgbClr val="0070C0"/>
                </a:solidFill>
              </a:rPr>
              <a:t>coinvolti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it-IT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it-IT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i </a:t>
            </a: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discorsi e le  parole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70C0"/>
                </a:solidFill>
                <a:latin typeface="Comic Sans MS" pitchFamily="66" charset="0"/>
              </a:rPr>
              <a:t>Immagini, suoni e colori</a:t>
            </a:r>
          </a:p>
          <a:p>
            <a:endParaRPr lang="it-IT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2806">
            <a:off x="5148064" y="2420888"/>
            <a:ext cx="3168352" cy="31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</TotalTime>
  <Words>43</Words>
  <Application>Microsoft Office PowerPoint</Application>
  <PresentationFormat>Presentazione su schermo (4:3)</PresentationFormat>
  <Paragraphs>14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Equinozio</vt:lpstr>
      <vt:lpstr>MAMMA ….</vt:lpstr>
      <vt:lpstr>Presentazione standard di PowerPoint</vt:lpstr>
      <vt:lpstr> …ASCOLTATE LA MAESTRA    </vt:lpstr>
      <vt:lpstr>Campi di esperienza coinvolti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CUORE PER TE</dc:title>
  <dc:creator>asm</dc:creator>
  <cp:lastModifiedBy>asm</cp:lastModifiedBy>
  <cp:revision>9</cp:revision>
  <dcterms:created xsi:type="dcterms:W3CDTF">2020-05-02T14:27:17Z</dcterms:created>
  <dcterms:modified xsi:type="dcterms:W3CDTF">2020-05-02T15:58:06Z</dcterms:modified>
</cp:coreProperties>
</file>