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6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13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1752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25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526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6830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27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70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61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91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575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982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3679D-A64D-46CE-B854-C45EB71B98C4}" type="datetimeFigureOut">
              <a:rPr lang="it-IT" smtClean="0"/>
              <a:t>02/04/2020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28BB5-3D0F-4DC0-A3D2-B38B1ABADC3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877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4a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99592" y="2060848"/>
            <a:ext cx="409323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Pasqua</a:t>
            </a:r>
            <a:endParaRPr lang="it-IT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0409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3000">
        <p14:reveal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552" y="836712"/>
            <a:ext cx="5184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7030A0"/>
                </a:solidFill>
                <a:latin typeface="Arial Rounded MT Bold" pitchFamily="34" charset="0"/>
              </a:rPr>
              <a:t>Docente: Regina De Stefano</a:t>
            </a:r>
          </a:p>
          <a:p>
            <a:r>
              <a:rPr lang="it-IT" sz="2800" dirty="0" smtClean="0">
                <a:solidFill>
                  <a:srgbClr val="7030A0"/>
                </a:solidFill>
                <a:latin typeface="Arial Rounded MT Bold" pitchFamily="34" charset="0"/>
              </a:rPr>
              <a:t>Sez. A Capoluogo</a:t>
            </a:r>
          </a:p>
          <a:p>
            <a:r>
              <a:rPr lang="it-IT" sz="2800" dirty="0" smtClean="0">
                <a:solidFill>
                  <a:srgbClr val="7030A0"/>
                </a:solidFill>
                <a:latin typeface="Arial Rounded MT Bold" pitchFamily="34" charset="0"/>
              </a:rPr>
              <a:t>Alunni 4 anni</a:t>
            </a:r>
            <a:endParaRPr lang="it-IT" sz="28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0279" y="2564904"/>
            <a:ext cx="45470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400" dirty="0" smtClean="0">
              <a:solidFill>
                <a:srgbClr val="009999"/>
              </a:solidFill>
              <a:latin typeface="Arial Rounded MT Bold" pitchFamily="34" charset="0"/>
            </a:endParaRPr>
          </a:p>
          <a:p>
            <a:r>
              <a:rPr lang="it-IT" sz="2000" dirty="0" smtClean="0">
                <a:solidFill>
                  <a:srgbClr val="009999"/>
                </a:solidFill>
                <a:latin typeface="Arial Rounded MT Bold" pitchFamily="34" charset="0"/>
              </a:rPr>
              <a:t>Campo di esperienza: DISCORSI E LE PAROLE</a:t>
            </a:r>
          </a:p>
          <a:p>
            <a:endParaRPr lang="it-IT" sz="2000" dirty="0" smtClean="0">
              <a:solidFill>
                <a:srgbClr val="009999"/>
              </a:solidFill>
              <a:latin typeface="Arial Rounded MT Bold" pitchFamily="34" charset="0"/>
            </a:endParaRPr>
          </a:p>
          <a:p>
            <a:r>
              <a:rPr lang="it-IT" sz="2000" dirty="0" smtClean="0">
                <a:solidFill>
                  <a:srgbClr val="009999"/>
                </a:solidFill>
                <a:latin typeface="Arial Rounded MT Bold" pitchFamily="34" charset="0"/>
              </a:rPr>
              <a:t>Obiettivo: memorizzare una poesia</a:t>
            </a:r>
            <a:endParaRPr lang="it-IT" sz="2000" dirty="0">
              <a:solidFill>
                <a:srgbClr val="009999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95614"/>
      </p:ext>
    </p:extLst>
  </p:cSld>
  <p:clrMapOvr>
    <a:masterClrMapping/>
  </p:clrMapOvr>
  <p:transition spd="slow" advTm="3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09" b="13740"/>
          <a:stretch/>
        </p:blipFill>
        <p:spPr>
          <a:xfrm>
            <a:off x="755576" y="116632"/>
            <a:ext cx="8064896" cy="6582258"/>
          </a:xfrm>
          <a:prstGeom prst="rect">
            <a:avLst/>
          </a:prstGeom>
        </p:spPr>
      </p:pic>
      <p:pic>
        <p:nvPicPr>
          <p:cNvPr id="4" name="reg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8915" y="5877272"/>
            <a:ext cx="609600" cy="609600"/>
          </a:xfrm>
          <a:prstGeom prst="rect">
            <a:avLst/>
          </a:prstGeom>
        </p:spPr>
      </p:pic>
      <p:pic>
        <p:nvPicPr>
          <p:cNvPr id="5" name="reg2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092280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75000">
        <p:circle/>
      </p:transition>
    </mc:Choice>
    <mc:Fallback xmlns="">
      <p:transition spd="slow" advTm="75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3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84134" y="1124744"/>
            <a:ext cx="63848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Un’Attività per voi:</a:t>
            </a:r>
            <a:endParaRPr lang="it-IT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23528" y="2780928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7030A0"/>
                </a:solidFill>
                <a:latin typeface="Arial Rounded MT Bold" pitchFamily="34" charset="0"/>
              </a:rPr>
              <a:t>Ascolta:</a:t>
            </a:r>
            <a:endParaRPr lang="it-IT" sz="20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5" name="reg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30152" y="2676183"/>
            <a:ext cx="609600" cy="609600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1861" y="4911551"/>
            <a:ext cx="387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Buon lavoro!</a:t>
            </a:r>
            <a:endParaRPr lang="it-IT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85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</Words>
  <Application>Microsoft Office PowerPoint</Application>
  <PresentationFormat>Presentazione su schermo (4:3)</PresentationFormat>
  <Paragraphs>11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Arial Rounded MT Bold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HOME</dc:creator>
  <cp:lastModifiedBy>PC</cp:lastModifiedBy>
  <cp:revision>2</cp:revision>
  <dcterms:created xsi:type="dcterms:W3CDTF">2020-04-01T19:34:57Z</dcterms:created>
  <dcterms:modified xsi:type="dcterms:W3CDTF">2020-04-02T17:33:23Z</dcterms:modified>
</cp:coreProperties>
</file>