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465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26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75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04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14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26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2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22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6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17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47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CDAB7-2290-4665-9BAD-F54A3AB6D4FE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5183-5DDC-4C24-816D-C1A891EAC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8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3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6" Type="http://schemas.openxmlformats.org/officeDocument/2006/relationships/hyperlink" Target="file:///C:\Users\HOME\Desktop\Album%201-unito.pdf" TargetMode="Externa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51520" y="1772816"/>
            <a:ext cx="669674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L’album</a:t>
            </a:r>
            <a:r>
              <a:rPr lang="it-IT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 Pasqua</a:t>
            </a:r>
            <a:endParaRPr lang="it-IT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6903780"/>
      </p:ext>
    </p:extLst>
  </p:cSld>
  <p:clrMapOvr>
    <a:masterClrMapping/>
  </p:clrMapOvr>
  <p:transition spd="slow" advTm="3000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11560" y="620688"/>
            <a:ext cx="5616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9900"/>
                </a:solidFill>
                <a:latin typeface="Arial Rounded MT Bold" pitchFamily="34" charset="0"/>
              </a:rPr>
              <a:t>Docente: Livia Pedalino</a:t>
            </a:r>
          </a:p>
          <a:p>
            <a:r>
              <a:rPr lang="it-IT" sz="2800" dirty="0" smtClean="0">
                <a:solidFill>
                  <a:srgbClr val="FF9900"/>
                </a:solidFill>
                <a:latin typeface="Arial Rounded MT Bold" pitchFamily="34" charset="0"/>
              </a:rPr>
              <a:t>Sez. A  plesso Capoluogo</a:t>
            </a:r>
          </a:p>
          <a:p>
            <a:r>
              <a:rPr lang="it-IT" sz="2800" dirty="0" smtClean="0">
                <a:solidFill>
                  <a:srgbClr val="FF9900"/>
                </a:solidFill>
                <a:latin typeface="Arial Rounded MT Bold" pitchFamily="34" charset="0"/>
              </a:rPr>
              <a:t>Alunni di 4 anni</a:t>
            </a:r>
            <a:endParaRPr lang="it-IT" sz="2800" dirty="0">
              <a:solidFill>
                <a:srgbClr val="FF9900"/>
              </a:solidFill>
              <a:latin typeface="Arial Rounded MT Bold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87524" y="2492896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7030A0"/>
                </a:solidFill>
                <a:latin typeface="Arial Rounded MT Bold" pitchFamily="34" charset="0"/>
              </a:rPr>
              <a:t>Campo di esperienza: IMMAGINI, SUONI E COLORI</a:t>
            </a:r>
          </a:p>
          <a:p>
            <a:r>
              <a:rPr lang="it-IT" sz="2400" dirty="0" smtClean="0">
                <a:solidFill>
                  <a:srgbClr val="7030A0"/>
                </a:solidFill>
                <a:latin typeface="Arial Rounded MT Bold" pitchFamily="34" charset="0"/>
              </a:rPr>
              <a:t>Obiettivo: riconosce gli elementi della realtà attraverso il colore.</a:t>
            </a:r>
            <a:endParaRPr lang="it-IT" sz="2400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54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split orient="vert"/>
      </p:transition>
    </mc:Choice>
    <mc:Fallback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000613"/>
            <a:ext cx="4619809" cy="36004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683568" y="260648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7030A0"/>
                </a:solidFill>
                <a:latin typeface="Arial Rounded MT Bold" pitchFamily="34" charset="0"/>
              </a:rPr>
              <a:t>         L’ album di Pasqua </a:t>
            </a:r>
            <a:endParaRPr lang="it-IT" sz="4000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pic>
        <p:nvPicPr>
          <p:cNvPr id="4" name="1 (1)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91680" y="4941168"/>
            <a:ext cx="793576" cy="79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58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5000">
        <p14:ripple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9" t="6227" r="5044" b="7984"/>
          <a:stretch/>
        </p:blipFill>
        <p:spPr>
          <a:xfrm>
            <a:off x="0" y="16380"/>
            <a:ext cx="4932040" cy="352491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27" y="3541295"/>
            <a:ext cx="4422273" cy="331670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148064" y="1340768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7030A0"/>
                </a:solidFill>
                <a:latin typeface="Arial Rounded MT Bold" pitchFamily="34" charset="0"/>
              </a:rPr>
              <a:t>L’albero Carletto e la colomba delle Palme</a:t>
            </a:r>
            <a:endParaRPr lang="it-IT" sz="2400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pic>
        <p:nvPicPr>
          <p:cNvPr id="5" name="2 (2)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91680" y="4172998"/>
            <a:ext cx="1074917" cy="107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14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5000">
        <p14:prism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114" y="0"/>
            <a:ext cx="4572000" cy="34290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114" y="3428999"/>
            <a:ext cx="4595548" cy="3446661"/>
          </a:xfrm>
          <a:prstGeom prst="rect">
            <a:avLst/>
          </a:prstGeom>
        </p:spPr>
      </p:pic>
      <p:pic>
        <p:nvPicPr>
          <p:cNvPr id="5" name="3 (1)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5656" y="4127449"/>
            <a:ext cx="1024880" cy="102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1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 advTm="13000">
        <p14:switch dir="r"/>
      </p:transition>
    </mc:Choice>
    <mc:Fallback>
      <p:transition spd="slow" advTm="1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8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51520" y="733346"/>
            <a:ext cx="7665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Buon lavoro, Bambini!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4 (1)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1640" y="4293096"/>
            <a:ext cx="1008112" cy="100811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39552" y="1988840"/>
            <a:ext cx="56886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C000"/>
                </a:solidFill>
                <a:latin typeface="Arial Rounded MT Bold" pitchFamily="34" charset="0"/>
              </a:rPr>
              <a:t>Scarica qui il tuo album e colora: </a:t>
            </a:r>
            <a:r>
              <a:rPr lang="it-IT" sz="2800" dirty="0" smtClean="0">
                <a:solidFill>
                  <a:srgbClr val="FFC000"/>
                </a:solidFill>
                <a:latin typeface="Arial Rounded MT Bold" pitchFamily="34" charset="0"/>
                <a:hlinkClick r:id="rId6" action="ppaction://hlinkfile"/>
              </a:rPr>
              <a:t>C:\Users\HOME\Desktop\Album 1-unito.pdf</a:t>
            </a:r>
            <a:endParaRPr lang="it-IT" sz="2800" dirty="0">
              <a:solidFill>
                <a:srgbClr val="FFC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494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55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66</Words>
  <Application>Microsoft Office PowerPoint</Application>
  <PresentationFormat>Presentazione su schermo (4:3)</PresentationFormat>
  <Paragraphs>10</Paragraphs>
  <Slides>6</Slides>
  <Notes>0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HOME</dc:creator>
  <cp:lastModifiedBy>HOME</cp:lastModifiedBy>
  <cp:revision>4</cp:revision>
  <dcterms:created xsi:type="dcterms:W3CDTF">2020-04-02T16:50:59Z</dcterms:created>
  <dcterms:modified xsi:type="dcterms:W3CDTF">2020-04-02T17:21:42Z</dcterms:modified>
</cp:coreProperties>
</file>