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30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5190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9620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0848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2552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7513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2937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1303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9979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1715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7695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0734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CDF47-3E1C-41EA-BD9F-440DA126FE06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748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4081C747-07D3-4D43-BBE4-962B95FBDAF8}"/>
              </a:ext>
            </a:extLst>
          </p:cNvPr>
          <p:cNvSpPr txBox="1">
            <a:spLocks/>
          </p:cNvSpPr>
          <p:nvPr/>
        </p:nvSpPr>
        <p:spPr>
          <a:xfrm>
            <a:off x="396815" y="1107186"/>
            <a:ext cx="4796287" cy="13082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i="1" dirty="0" smtClean="0">
                <a:solidFill>
                  <a:srgbClr val="002060"/>
                </a:solidFill>
              </a:rPr>
              <a:t>È BELLO STARE INSIEME</a:t>
            </a:r>
            <a:endParaRPr lang="it-IT" sz="4000" i="1" dirty="0">
              <a:solidFill>
                <a:srgbClr val="002060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4E30695-CED8-4125-BA8B-1EE2541F2A73}"/>
              </a:ext>
            </a:extLst>
          </p:cNvPr>
          <p:cNvSpPr txBox="1"/>
          <p:nvPr/>
        </p:nvSpPr>
        <p:spPr>
          <a:xfrm>
            <a:off x="1081179" y="2816787"/>
            <a:ext cx="3163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002060"/>
                </a:solidFill>
              </a:rPr>
              <a:t>A cura di </a:t>
            </a:r>
            <a:r>
              <a:rPr lang="it-IT" dirty="0" smtClean="0">
                <a:solidFill>
                  <a:srgbClr val="002060"/>
                </a:solidFill>
              </a:rPr>
              <a:t>Elisa </a:t>
            </a:r>
            <a:r>
              <a:rPr lang="it-IT" dirty="0" err="1" smtClean="0">
                <a:solidFill>
                  <a:srgbClr val="002060"/>
                </a:solidFill>
              </a:rPr>
              <a:t>Fornaro</a:t>
            </a:r>
            <a:r>
              <a:rPr lang="it-IT" dirty="0" smtClean="0">
                <a:solidFill>
                  <a:srgbClr val="002060"/>
                </a:solidFill>
              </a:rPr>
              <a:t> 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9" name="whatsapp-video-2020-04-23-at-203442_vwxmoQDS.compresse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12278" y="675865"/>
            <a:ext cx="2876909" cy="523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5137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485</TotalTime>
  <Words>9</Words>
  <Application>Microsoft Office PowerPoint</Application>
  <PresentationFormat>A4 (21x29,7 cm)</PresentationFormat>
  <Paragraphs>2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Plesso «Siciliano»</dc:title>
  <dc:creator>ROBERTO</dc:creator>
  <cp:lastModifiedBy>ROBERTO</cp:lastModifiedBy>
  <cp:revision>57</cp:revision>
  <dcterms:created xsi:type="dcterms:W3CDTF">2020-03-26T16:54:43Z</dcterms:created>
  <dcterms:modified xsi:type="dcterms:W3CDTF">2020-04-24T16:35:50Z</dcterms:modified>
</cp:coreProperties>
</file>