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2" r:id="rId5"/>
    <p:sldId id="264" r:id="rId6"/>
    <p:sldId id="26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0" clrIdx="0">
    <p:extLst>
      <p:ext uri="{19B8F6BF-5375-455C-9EA6-DF929625EA0E}">
        <p15:presenceInfo xmlns:p15="http://schemas.microsoft.com/office/powerpoint/2012/main" userId="Ut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F3CE2-0C15-4C22-ACC5-7495E070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38DA37-480E-4DC2-A48E-50BE92EF3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31D875-C457-49DA-98DD-E8B491F4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F0FD-11E9-4733-9230-98B6E0C42383}" type="datetimeFigureOut">
              <a:rPr lang="it-IT" smtClean="0"/>
              <a:t>17/04/2020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579227-48A2-4D7C-9E11-605823EC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725359-40C5-4D61-AE49-23C5F5BB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789A-A220-4795-B7B3-31111F38CF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368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5BD3A-6FCD-4448-9E25-784F2E59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B313D9-35B4-4D3E-8EBF-AF563AB5C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6E8461-28E3-4822-8854-6FB57A8B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F0FD-11E9-4733-9230-98B6E0C42383}" type="datetimeFigureOut">
              <a:rPr lang="it-IT" smtClean="0"/>
              <a:t>17/04/2020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36E806-BE14-496C-BBF4-85719B39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565112-ABC3-4700-BBCE-BDBB67B8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789A-A220-4795-B7B3-31111F38CF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083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00E6C05-8418-4D65-A6BA-B0876137D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5C122F-CC46-492F-AF2D-1C02A0D58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BA31A1-BC96-4FF2-8A9A-9233D874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F0FD-11E9-4733-9230-98B6E0C42383}" type="datetimeFigureOut">
              <a:rPr lang="it-IT" smtClean="0"/>
              <a:t>17/04/2020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E2C820-537D-4C7E-B699-B59AE2FE1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45474E-D544-476E-A0A8-81D96879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789A-A220-4795-B7B3-31111F38CF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429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22CE1-82AD-4E0F-A07E-442F4844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9C2929-C1AD-47CF-A1A1-B0DB9DF7B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9A0279-8605-4337-A8FD-5198DDDC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F0FD-11E9-4733-9230-98B6E0C42383}" type="datetimeFigureOut">
              <a:rPr lang="it-IT" smtClean="0"/>
              <a:t>17/04/2020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650E9C-BAFF-4976-9A32-6ACE5339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CF9609-0F24-4508-9602-8E48E20E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789A-A220-4795-B7B3-31111F38CF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130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641BE8-B0E1-4966-84D3-EB9696D0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98D348-7C89-4A2E-B241-2B3998E1F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3864F0-5500-4B95-8EB7-DC6FD589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F0FD-11E9-4733-9230-98B6E0C42383}" type="datetimeFigureOut">
              <a:rPr lang="it-IT" smtClean="0"/>
              <a:t>17/04/2020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97C266-8BA6-451C-B3A6-AEC85E4D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542C61-4045-46EF-AE17-536FB762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789A-A220-4795-B7B3-31111F38CF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014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DEDE2-3E84-4CB3-AD51-BC65206F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0313B4-8259-4690-91D8-0718F8EA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75FDFE-F9D0-4B14-89FD-E6F69A234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99BA01-2347-4E8A-BA42-E207B715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F0FD-11E9-4733-9230-98B6E0C42383}" type="datetimeFigureOut">
              <a:rPr lang="it-IT" smtClean="0"/>
              <a:t>17/04/2020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DB72D5-ACAC-43C3-AD90-E01F2DCA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74C35C-5A0C-45F8-A0B8-078C0A16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789A-A220-4795-B7B3-31111F38CF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19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6F8570-9A5E-49B2-AAE9-3F92B679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3DB63E-A120-4BA0-B4C6-0AE8AAA8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08D76A-A7A9-4BE6-A822-52C0DE45B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0AE6CD-EB53-48E6-B8D4-0A94B9E76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88CA4DF-C5E2-44CD-A5F2-0EB11EC19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F42A04F-957E-4509-804F-1F499DB4D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F0FD-11E9-4733-9230-98B6E0C42383}" type="datetimeFigureOut">
              <a:rPr lang="it-IT" smtClean="0"/>
              <a:t>17/04/2020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1E6059D-F92C-4AE8-9565-3A4F0C9F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006F7DF-BF00-4DEB-84F2-D4F3AB70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789A-A220-4795-B7B3-31111F38CF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709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92F4E-BF85-4695-A2B0-EB588403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4204C5-6A9A-4065-83B0-D3BD3B39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F0FD-11E9-4733-9230-98B6E0C42383}" type="datetimeFigureOut">
              <a:rPr lang="it-IT" smtClean="0"/>
              <a:t>17/04/2020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ECCE3B5-881C-45AD-B4D9-29822D20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3C83FE-9279-4B32-B10A-A77D9D52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789A-A220-4795-B7B3-31111F38CF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994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A0CFB2-F9E2-4413-874B-B23E3C4F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F0FD-11E9-4733-9230-98B6E0C42383}" type="datetimeFigureOut">
              <a:rPr lang="it-IT" smtClean="0"/>
              <a:t>17/04/2020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13C83AB-106A-4C61-B10E-987AB495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5CF0CF-AC3B-4938-9596-165AE5C6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789A-A220-4795-B7B3-31111F38CF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639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02AAD1-0200-4BEE-82A3-611AD5B9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D9E31B-891F-4CAF-A720-26492830F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82CC74-16E2-4EE8-9E6F-D2D016771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D1E558-A821-4DBE-96D3-7E75542C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F0FD-11E9-4733-9230-98B6E0C42383}" type="datetimeFigureOut">
              <a:rPr lang="it-IT" smtClean="0"/>
              <a:t>17/04/2020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2F7C46-C6FA-4E52-BE23-66E7232A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80E8AD-F5D8-42AA-AB40-4D3EC1F8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789A-A220-4795-B7B3-31111F38CF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271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1F53D0-2AA1-443B-844E-F427EAE2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5AF23F8-0F12-46C3-A6BD-DFFC13B12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F925D3-8559-4D2C-A925-DE2C51B3C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5F38B1-B85F-41EE-BB64-03AE0ED1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F0FD-11E9-4733-9230-98B6E0C42383}" type="datetimeFigureOut">
              <a:rPr lang="it-IT" smtClean="0"/>
              <a:t>17/04/2020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AE8ACC-8D06-40B3-A5F6-FF9D55BD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C2AA0E-657D-4CCF-BF8C-BA77D7B7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789A-A220-4795-B7B3-31111F38CF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359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8F0908F-E77C-42A5-8716-CA10F832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533C3F-070D-4392-950B-84F8C968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D6B2-4861-4B53-9FBA-546FF1901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5F0FD-11E9-4733-9230-98B6E0C42383}" type="datetimeFigureOut">
              <a:rPr lang="it-IT" smtClean="0"/>
              <a:t>17/04/2020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B7F37B-8D77-4B6E-9247-1FFB1620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B23710-BAE5-4D8A-8DD3-F87691755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6789A-A220-4795-B7B3-31111F38CF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09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1542CB5-FBA3-48FF-BFF2-4C2F724E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97"/>
            <a:ext cx="4905632" cy="951471"/>
          </a:xfrm>
        </p:spPr>
        <p:txBody>
          <a:bodyPr>
            <a:normAutofit fontScale="90000"/>
          </a:bodyPr>
          <a:lstStyle/>
          <a:p>
            <a:r>
              <a:rPr lang="it-IT" dirty="0"/>
              <a:t>La primavera </a:t>
            </a:r>
            <a:br>
              <a:rPr lang="it-IT" dirty="0"/>
            </a:br>
            <a:r>
              <a:rPr lang="it-IT" dirty="0"/>
              <a:t>classi prime RODARI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0019" y="3130187"/>
            <a:ext cx="7980365" cy="3713384"/>
          </a:xfrm>
          <a:prstGeom prst="rect">
            <a:avLst/>
          </a:prstGeom>
        </p:spPr>
      </p:pic>
      <p:pic>
        <p:nvPicPr>
          <p:cNvPr id="6" name="Segnaposto contenuto 5" descr="Ho visto cose ...: settembre 20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31" y="343338"/>
            <a:ext cx="5770606" cy="6500233"/>
          </a:xfrm>
        </p:spPr>
      </p:pic>
      <p:sp>
        <p:nvSpPr>
          <p:cNvPr id="7" name="CasellaDiTesto 6"/>
          <p:cNvSpPr txBox="1"/>
          <p:nvPr/>
        </p:nvSpPr>
        <p:spPr>
          <a:xfrm>
            <a:off x="420129" y="1321384"/>
            <a:ext cx="1692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Attivita’</a:t>
            </a:r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:</a:t>
            </a: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Leggi la filastrocca</a:t>
            </a:r>
            <a:endParaRPr lang="it-I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6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E0ED95-6207-4130-B45C-ADBB5C06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14"/>
            <a:ext cx="10515600" cy="1325563"/>
          </a:xfrm>
        </p:spPr>
        <p:txBody>
          <a:bodyPr/>
          <a:lstStyle/>
          <a:p>
            <a:r>
              <a:rPr lang="it-IT" dirty="0"/>
              <a:t>STORIA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A71A29-66CD-40D9-909E-594B7F54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84" y="1179096"/>
            <a:ext cx="4920915" cy="5443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Ciao bambini,  è arrivata la </a:t>
            </a:r>
            <a:r>
              <a:rPr lang="it-IT" sz="2000" dirty="0">
                <a:solidFill>
                  <a:srgbClr val="FF0000"/>
                </a:solidFill>
              </a:rPr>
              <a:t>PRIMAVERA</a:t>
            </a:r>
            <a:r>
              <a:rPr lang="it-IT" sz="2000" dirty="0"/>
              <a:t> con i suoi colori e i suoi profumi, finalmente  ci lasciamo alle spalle il freddo inverno.</a:t>
            </a:r>
          </a:p>
          <a:p>
            <a:pPr marL="0" indent="0">
              <a:buNone/>
            </a:pPr>
            <a:r>
              <a:rPr lang="it-IT" sz="2000" dirty="0"/>
              <a:t>La Primavera inizia il 21 marzo e termina il 21 giugno.</a:t>
            </a:r>
          </a:p>
          <a:p>
            <a:pPr marL="0" indent="0">
              <a:buNone/>
            </a:pPr>
            <a:r>
              <a:rPr lang="it-IT" sz="2000" dirty="0"/>
              <a:t>In mezzo ci sono Aprile e Maggio.</a:t>
            </a:r>
          </a:p>
          <a:p>
            <a:pPr marL="0" indent="0">
              <a:buNone/>
            </a:pPr>
            <a:r>
              <a:rPr lang="it-IT" sz="2000" dirty="0"/>
              <a:t>La Primavera è una stagione.</a:t>
            </a:r>
          </a:p>
          <a:p>
            <a:pPr marL="0" indent="0">
              <a:buNone/>
            </a:pPr>
            <a:r>
              <a:rPr lang="it-IT" sz="2000" dirty="0"/>
              <a:t>Osserva la scheda</a:t>
            </a:r>
          </a:p>
          <a:p>
            <a:pPr marL="0" indent="0">
              <a:buNone/>
            </a:pPr>
            <a:r>
              <a:rPr lang="it-IT" sz="2000" dirty="0"/>
              <a:t>Sul quaderno  scrivi gli aspetti che caratterizzano la stagione e  poi disegna.</a:t>
            </a:r>
          </a:p>
          <a:p>
            <a:pPr marL="0" indent="0">
              <a:buNone/>
            </a:pPr>
            <a:endParaRPr lang="it-IT" sz="1800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AF74B71C-0CFD-4928-98C0-696ABB3B3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387668"/>
              </p:ext>
            </p:extLst>
          </p:nvPr>
        </p:nvGraphicFramePr>
        <p:xfrm>
          <a:off x="6096001" y="208714"/>
          <a:ext cx="5811254" cy="641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1" y="208714"/>
                        <a:ext cx="5811254" cy="6413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Elemento grafico 5" descr="Colibrì">
            <a:extLst>
              <a:ext uri="{FF2B5EF4-FFF2-40B4-BE49-F238E27FC236}">
                <a16:creationId xmlns:a16="http://schemas.microsoft.com/office/drawing/2014/main" id="{FFF46EF5-CE59-4A05-8023-7F659A7323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2643" y="2646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F98BB6-3313-4AA5-A8F6-A74CB9E0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 puoi stampa la scheda,  oppure  disegna la storia del bruco Filli.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D531D08-FE99-4B0B-BBB3-BF360F55F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74" y="1637798"/>
            <a:ext cx="7050505" cy="4900028"/>
          </a:xfrm>
        </p:spPr>
      </p:pic>
      <p:pic>
        <p:nvPicPr>
          <p:cNvPr id="4" name="Elemento grafico 3" descr="Colibrì">
            <a:extLst>
              <a:ext uri="{FF2B5EF4-FFF2-40B4-BE49-F238E27FC236}">
                <a16:creationId xmlns:a16="http://schemas.microsoft.com/office/drawing/2014/main" id="{3FAD1E74-FE08-4CD5-99AC-6C975962E1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2726" y="1690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3"/>
            <a:ext cx="4824662" cy="6857607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637" y="1251284"/>
            <a:ext cx="6373152" cy="523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6895"/>
            <a:ext cx="5077327" cy="10305618"/>
          </a:xfrm>
        </p:spPr>
      </p:pic>
      <p:sp>
        <p:nvSpPr>
          <p:cNvPr id="9" name="CasellaDiTesto 8"/>
          <p:cNvSpPr txBox="1"/>
          <p:nvPr/>
        </p:nvSpPr>
        <p:spPr>
          <a:xfrm>
            <a:off x="5895474" y="806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316579" y="902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4448432" y="457200"/>
            <a:ext cx="738522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it-IT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ttività: </a:t>
            </a:r>
            <a:r>
              <a:rPr lang="it-IT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leggi,copia</a:t>
            </a:r>
            <a:r>
              <a:rPr lang="it-IT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completa (dal libro di lettura pag.46)</a:t>
            </a:r>
          </a:p>
          <a:p>
            <a:pPr algn="ctr"/>
            <a:r>
              <a:rPr lang="it-IT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</a:t>
            </a:r>
          </a:p>
          <a:p>
            <a:pPr algn="ctr"/>
            <a:r>
              <a:rPr lang="it-IT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ogni parolina forma un pensiero</a:t>
            </a:r>
            <a:endParaRPr lang="it-IT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it-I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5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204" y="84222"/>
            <a:ext cx="11245516" cy="902367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Ascolta le paroline della ‘’PRIMAVERA’’…ripeti più volte e se vuoi disegna, colora e copia le paroline sul quaderno.</a:t>
            </a:r>
            <a:endParaRPr lang="it-IT" sz="3200" dirty="0"/>
          </a:p>
        </p:txBody>
      </p:sp>
      <p:pic>
        <p:nvPicPr>
          <p:cNvPr id="6" name="Spring vocabulary, seasons, ESL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2069432"/>
            <a:ext cx="9120188" cy="4107531"/>
          </a:xfrm>
        </p:spPr>
      </p:pic>
      <p:pic>
        <p:nvPicPr>
          <p:cNvPr id="7" name="Spring vocabulary, seasons, ES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4756" y="986589"/>
            <a:ext cx="9396411" cy="529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132</Words>
  <Application>Microsoft Office PowerPoint</Application>
  <PresentationFormat>Widescreen</PresentationFormat>
  <Paragraphs>15</Paragraphs>
  <Slides>6</Slides>
  <Notes>0</Notes>
  <HiddenSlides>0</HiddenSlides>
  <MMClips>2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Acrobat Document</vt:lpstr>
      <vt:lpstr>La primavera  classi prime RODARI</vt:lpstr>
      <vt:lpstr>STORIA</vt:lpstr>
      <vt:lpstr>Se puoi stampa la scheda,  oppure  disegna la storia del bruco Filli.</vt:lpstr>
      <vt:lpstr>Presentazione standard di PowerPoint</vt:lpstr>
      <vt:lpstr>Presentazione standard di PowerPoint</vt:lpstr>
      <vt:lpstr>Ascolta le paroline della ‘’PRIMAVERA’’…ripeti più volte e se vuoi disegna, colora e copia le paroline sul quaderno.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PRIMAVERA</dc:title>
  <dc:creator>CHIARA MANNA</dc:creator>
  <cp:lastModifiedBy>Utente</cp:lastModifiedBy>
  <cp:revision>66</cp:revision>
  <dcterms:created xsi:type="dcterms:W3CDTF">2020-04-01T15:27:45Z</dcterms:created>
  <dcterms:modified xsi:type="dcterms:W3CDTF">2020-04-17T13:37:11Z</dcterms:modified>
</cp:coreProperties>
</file>