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259" r:id="rId2"/>
    <p:sldId id="258" r:id="rId3"/>
    <p:sldId id="256" r:id="rId4"/>
    <p:sldId id="257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6595" autoAdjust="0"/>
  </p:normalViewPr>
  <p:slideViewPr>
    <p:cSldViewPr>
      <p:cViewPr varScale="1">
        <p:scale>
          <a:sx n="83" d="100"/>
          <a:sy n="83" d="100"/>
        </p:scale>
        <p:origin x="-99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A7E1CA-E148-48BF-A51A-B91F2F5E1835}" type="datetimeFigureOut">
              <a:rPr lang="it-IT" smtClean="0"/>
              <a:pPr/>
              <a:t>14/04/2020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102596-FE33-463F-8342-BE66E1432654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02596-FE33-463F-8342-BE66E1432654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B6055F8-1D02-4417-9241-55C834FD9970}" type="datetimeFigureOut">
              <a:rPr lang="it-IT" smtClean="0"/>
              <a:pPr/>
              <a:t>14/04/2020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10" name="Rettango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tango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ttore 1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tango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B6055F8-1D02-4417-9241-55C834FD9970}" type="datetimeFigureOut">
              <a:rPr lang="it-IT" smtClean="0"/>
              <a:pPr/>
              <a:t>14/04/2020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B6055F8-1D02-4417-9241-55C834FD9970}" type="datetimeFigureOut">
              <a:rPr lang="it-IT" smtClean="0"/>
              <a:pPr/>
              <a:t>14/04/2020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9" name="Rettango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ttore 1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ttore 1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tango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ttore 1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14/04/2020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B6055F8-1D02-4417-9241-55C834FD9970}" type="datetimeFigureOut">
              <a:rPr lang="it-IT" smtClean="0"/>
              <a:pPr/>
              <a:t>14/04/2020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14/04/2020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B6055F8-1D02-4417-9241-55C834FD9970}" type="datetimeFigureOut">
              <a:rPr lang="it-IT" smtClean="0"/>
              <a:pPr/>
              <a:t>14/04/2020</a:t>
            </a:fld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ttore 1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B6055F8-1D02-4417-9241-55C834FD9970}" type="datetimeFigureOut">
              <a:rPr lang="it-IT" smtClean="0"/>
              <a:pPr/>
              <a:t>14/04/2020</a:t>
            </a:fld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14/04/2020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82990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7467600" cy="4572032"/>
          </a:xfrm>
        </p:spPr>
        <p:txBody>
          <a:bodyPr/>
          <a:lstStyle/>
          <a:p>
            <a:pPr algn="ctr">
              <a:buNone/>
            </a:pPr>
            <a:r>
              <a:rPr lang="it-IT" dirty="0" smtClean="0"/>
              <a:t>IL  MODO INDICATIVO</a:t>
            </a:r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it-IT" dirty="0" smtClean="0"/>
              <a:t>TEMPI COMPOSTI DEI</a:t>
            </a:r>
          </a:p>
          <a:p>
            <a:pPr algn="ctr">
              <a:buNone/>
            </a:pPr>
            <a:r>
              <a:rPr lang="it-IT" dirty="0" smtClean="0"/>
              <a:t>VERBI ESSERE E AVERE</a:t>
            </a:r>
            <a:endParaRPr lang="it-IT" dirty="0"/>
          </a:p>
        </p:txBody>
      </p:sp>
      <p:pic>
        <p:nvPicPr>
          <p:cNvPr id="4" name="Immagine 3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2" y="2786058"/>
            <a:ext cx="4786331" cy="378621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r>
              <a:rPr lang="it-IT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Coniuga sul quaderno il verbo avere </a:t>
            </a:r>
            <a:endParaRPr lang="it-IT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Segnaposto contenuto 5" descr="page_105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000100" y="851016"/>
            <a:ext cx="6000792" cy="5693404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57224" y="214290"/>
            <a:ext cx="7772400" cy="857256"/>
          </a:xfrm>
        </p:spPr>
        <p:txBody>
          <a:bodyPr>
            <a:normAutofit fontScale="90000"/>
          </a:bodyPr>
          <a:lstStyle/>
          <a:p>
            <a:r>
              <a:rPr lang="it-IT" sz="1800" dirty="0" smtClean="0"/>
              <a:t>I tempi composti del verbo essere e avere</a:t>
            </a:r>
            <a:br>
              <a:rPr lang="it-IT" sz="1800" dirty="0" smtClean="0"/>
            </a:br>
            <a:r>
              <a:rPr lang="it-IT" sz="1800" dirty="0" smtClean="0"/>
              <a:t>coniuga sul quaderno i verbi essere e avere in tutti i tempi del modo indicativo. Se preferisci segui l’esempio della tabella</a:t>
            </a:r>
            <a:br>
              <a:rPr lang="it-IT" sz="1800" dirty="0" smtClean="0"/>
            </a:br>
            <a:r>
              <a:rPr lang="it-IT" sz="1800" dirty="0" smtClean="0"/>
              <a:t>Se preferisci ,segui lo schema della tabella</a:t>
            </a:r>
            <a:endParaRPr lang="it-IT" sz="1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 descr="scheda t c. ave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857232"/>
            <a:ext cx="7215238" cy="571501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it-IT" dirty="0" smtClean="0"/>
              <a:t>Ricopia o stampa la scheda e completa</a:t>
            </a:r>
            <a:endParaRPr lang="it-IT" dirty="0"/>
          </a:p>
        </p:txBody>
      </p:sp>
      <p:pic>
        <p:nvPicPr>
          <p:cNvPr id="4" name="Picture 2" descr="C:\Users\rosy\Desktop\Cattura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286116" y="1000108"/>
            <a:ext cx="4458323" cy="5696575"/>
          </a:xfrm>
          <a:prstGeom prst="rect">
            <a:avLst/>
          </a:prstGeom>
          <a:noFill/>
        </p:spPr>
      </p:pic>
      <p:sp>
        <p:nvSpPr>
          <p:cNvPr id="5" name="Rettangolo 4"/>
          <p:cNvSpPr/>
          <p:nvPr/>
        </p:nvSpPr>
        <p:spPr>
          <a:xfrm>
            <a:off x="571472" y="1071546"/>
            <a:ext cx="257175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Inserisci i verbi nella tabella:</a:t>
            </a:r>
          </a:p>
          <a:p>
            <a:pPr>
              <a:buNone/>
            </a:pPr>
            <a:r>
              <a:rPr lang="it-IT" dirty="0" smtClean="0"/>
              <a:t>Io ero- noi eravamo stati – essi furono –</a:t>
            </a:r>
          </a:p>
          <a:p>
            <a:pPr>
              <a:buNone/>
            </a:pPr>
            <a:r>
              <a:rPr lang="it-IT" dirty="0" smtClean="0"/>
              <a:t>Noi fummo stati-  tu eri- io sono-  egli è-</a:t>
            </a:r>
          </a:p>
          <a:p>
            <a:pPr>
              <a:buNone/>
            </a:pPr>
            <a:r>
              <a:rPr lang="it-IT" dirty="0" smtClean="0"/>
              <a:t>Voi sarete- voi foste stati-noi siamo stati-</a:t>
            </a:r>
          </a:p>
          <a:p>
            <a:pPr>
              <a:buNone/>
            </a:pPr>
            <a:r>
              <a:rPr lang="it-IT" dirty="0" smtClean="0"/>
              <a:t>Tu sarai stato- io ho avuto- noi abbiamo-</a:t>
            </a:r>
          </a:p>
          <a:p>
            <a:pPr>
              <a:buNone/>
            </a:pPr>
            <a:r>
              <a:rPr lang="it-IT" dirty="0" smtClean="0"/>
              <a:t>Noi abbiamo avuto- tu avevi -essi ebbero</a:t>
            </a:r>
          </a:p>
          <a:p>
            <a:pPr>
              <a:buNone/>
            </a:pPr>
            <a:r>
              <a:rPr lang="it-IT" dirty="0" smtClean="0"/>
              <a:t> voi avevate avuto- io avrò- essi avranno </a:t>
            </a:r>
          </a:p>
          <a:p>
            <a:pPr>
              <a:buNone/>
            </a:pPr>
            <a:r>
              <a:rPr lang="it-IT" dirty="0" smtClean="0"/>
              <a:t>Tu avrai avuto- egli ha. Essi hanno avuto </a:t>
            </a:r>
          </a:p>
          <a:p>
            <a:pPr>
              <a:buNone/>
            </a:pPr>
            <a:r>
              <a:rPr lang="it-IT" dirty="0" smtClean="0"/>
              <a:t>Noi avemmo avuto </a:t>
            </a:r>
            <a:r>
              <a:rPr lang="it-IT" smtClean="0"/>
              <a:t>– </a:t>
            </a:r>
            <a:r>
              <a:rPr lang="it-IT" smtClean="0"/>
              <a:t>Tu avevi </a:t>
            </a:r>
            <a:r>
              <a:rPr lang="it-IT" dirty="0" smtClean="0"/>
              <a:t>avuto </a:t>
            </a:r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2987107" y="1701285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solidFill>
                  <a:prstClr val="black"/>
                </a:solidFill>
              </a:rPr>
              <a:t> </a:t>
            </a:r>
            <a:endParaRPr lang="it-I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69</TotalTime>
  <Words>104</Words>
  <PresentationFormat>Presentazione su schermo (4:3)</PresentationFormat>
  <Paragraphs>18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Loggia</vt:lpstr>
      <vt:lpstr>Diapositiva 1</vt:lpstr>
      <vt:lpstr>Coniuga sul quaderno il verbo avere </vt:lpstr>
      <vt:lpstr>I tempi composti del verbo essere e avere coniuga sul quaderno i verbi essere e avere in tutti i tempi del modo indicativo. Se preferisci segui l’esempio della tabella Se preferisci ,segui lo schema della tabella</vt:lpstr>
      <vt:lpstr>Ricopia o stampa la scheda e completa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tempi composti del verbo avere</dc:title>
  <dc:creator>rosy</dc:creator>
  <cp:lastModifiedBy>rosy</cp:lastModifiedBy>
  <cp:revision>22</cp:revision>
  <dcterms:created xsi:type="dcterms:W3CDTF">2020-04-09T16:00:52Z</dcterms:created>
  <dcterms:modified xsi:type="dcterms:W3CDTF">2020-04-14T19:59:13Z</dcterms:modified>
</cp:coreProperties>
</file>