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5D300-B38E-4641-8747-6BD5EFAD799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8EFA-C0AB-4E8D-93A1-CC60BAFE64A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C843-F8FF-47DA-B224-71D7DED1736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C843-F8FF-47DA-B224-71D7DED1736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cadelleemozioni.it/flash/flash03/avere01.html" TargetMode="External"/><Relationship Id="rId2" Type="http://schemas.openxmlformats.org/officeDocument/2006/relationships/hyperlink" Target="https://www.bancadelleemozioni.it/flash/flash03/essere0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ancadelleemozioni.it/flash/flash03/essere03.html" TargetMode="External"/><Relationship Id="rId4" Type="http://schemas.openxmlformats.org/officeDocument/2006/relationships/hyperlink" Target="https://www.bancadelleemozioni.it/flash/flash03/avere0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71570"/>
          </a:xfrm>
        </p:spPr>
        <p:txBody>
          <a:bodyPr>
            <a:noAutofit/>
          </a:bodyPr>
          <a:lstStyle/>
          <a:p>
            <a:r>
              <a:rPr lang="it-IT" sz="1400" dirty="0" smtClean="0">
                <a:latin typeface="Arial" pitchFamily="34" charset="0"/>
                <a:cs typeface="Arial" pitchFamily="34" charset="0"/>
              </a:rPr>
              <a:t>A cura </a:t>
            </a:r>
            <a:r>
              <a:rPr lang="it-IT" sz="1400" dirty="0" err="1" smtClean="0">
                <a:latin typeface="Arial" pitchFamily="34" charset="0"/>
                <a:cs typeface="Arial" pitchFamily="34" charset="0"/>
              </a:rPr>
              <a:t>di…………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it-IT" sz="3200" dirty="0" smtClean="0">
                <a:latin typeface="Arial" pitchFamily="34" charset="0"/>
                <a:cs typeface="Arial" pitchFamily="34" charset="0"/>
              </a:rPr>
              <a:t>Rosanna </a:t>
            </a:r>
            <a:r>
              <a:rPr lang="it-IT" sz="3200" dirty="0" err="1" smtClean="0">
                <a:latin typeface="Arial" pitchFamily="34" charset="0"/>
                <a:cs typeface="Arial" pitchFamily="34" charset="0"/>
              </a:rPr>
              <a:t>Zanfardino</a:t>
            </a:r>
            <a:r>
              <a:rPr lang="it-IT" sz="3200" dirty="0" smtClean="0">
                <a:latin typeface="Arial" pitchFamily="34" charset="0"/>
                <a:cs typeface="Arial" pitchFamily="34" charset="0"/>
              </a:rPr>
              <a:t> e Lina Allocca</a:t>
            </a:r>
            <a:br>
              <a:rPr lang="it-IT" sz="3200" dirty="0" smtClean="0"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latin typeface="Arial" pitchFamily="34" charset="0"/>
                <a:cs typeface="Arial" pitchFamily="34" charset="0"/>
              </a:rPr>
              <a:t>I VERBI ESSERE E AVERE </a:t>
            </a:r>
            <a:endParaRPr lang="it-IT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egnaposto contenuto 3" descr="478c802a41fbfffe4ecf8bf7e7f312d3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1428736"/>
            <a:ext cx="5643602" cy="54292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tempi semplici e composti dei verbi essere e avere</a:t>
            </a:r>
            <a:endParaRPr lang="it-IT" dirty="0"/>
          </a:p>
        </p:txBody>
      </p:sp>
      <p:pic>
        <p:nvPicPr>
          <p:cNvPr id="4" name="Segnaposto contenuto 3" descr="COME_RICONOSCERE_I_TEMPI_DELL_INDICATIV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0976" y="1600200"/>
            <a:ext cx="6402048" cy="4525963"/>
          </a:xfrm>
        </p:spPr>
      </p:pic>
      <p:sp>
        <p:nvSpPr>
          <p:cNvPr id="5" name="CasellaDiTesto 4"/>
          <p:cNvSpPr txBox="1"/>
          <p:nvPr/>
        </p:nvSpPr>
        <p:spPr>
          <a:xfrm>
            <a:off x="500034" y="6143644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approfondire l’argomento consulta il libro  di grammatica a </a:t>
            </a:r>
            <a:r>
              <a:rPr lang="it-IT" dirty="0" err="1" smtClean="0"/>
              <a:t>pa</a:t>
            </a:r>
            <a:r>
              <a:rPr lang="it-IT" dirty="0" smtClean="0"/>
              <a:t>,43 e 46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 ‘uso dell’H</a:t>
            </a:r>
            <a:endParaRPr lang="it-IT" dirty="0"/>
          </a:p>
        </p:txBody>
      </p:sp>
      <p:pic>
        <p:nvPicPr>
          <p:cNvPr id="4" name="Segnaposto contenuto 3" descr="uso l '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428736"/>
            <a:ext cx="4857784" cy="51435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894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Completa</a:t>
            </a:r>
            <a:r>
              <a:rPr lang="it-IT" b="1" dirty="0" smtClean="0"/>
              <a:t> </a:t>
            </a:r>
            <a:r>
              <a:rPr lang="it-IT" sz="2700" b="1" dirty="0" smtClean="0"/>
              <a:t>la scheda stampandola o ricopiandola sul quaderno </a:t>
            </a:r>
            <a:endParaRPr lang="it-IT" sz="2700" b="1" dirty="0"/>
          </a:p>
        </p:txBody>
      </p:sp>
      <p:pic>
        <p:nvPicPr>
          <p:cNvPr id="4" name="Segnaposto contenuto 3" descr="Schede-Didattiche-H-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5984" y="1000108"/>
            <a:ext cx="4643470" cy="58578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Attività facoltativa</a:t>
            </a:r>
            <a:br>
              <a:rPr lang="it-IT" sz="2400" dirty="0" smtClean="0"/>
            </a:br>
            <a:r>
              <a:rPr lang="it-IT" sz="2400" dirty="0" smtClean="0"/>
              <a:t> Gioco con i verbi</a:t>
            </a:r>
            <a:br>
              <a:rPr lang="it-IT" sz="2400" dirty="0" smtClean="0"/>
            </a:br>
            <a:r>
              <a:rPr lang="it-IT" sz="2400" dirty="0" smtClean="0"/>
              <a:t>Cliccando sui link potrai esercitarti </a:t>
            </a:r>
            <a:r>
              <a:rPr lang="it-IT" sz="2400" dirty="0" smtClean="0"/>
              <a:t>,divertendoti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43576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https://www.bancadelleemozioni.it/flash/flash03/essere01.html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https://www.bancadelleemozioni.it/flash/flash03/avere01.html</a:t>
            </a:r>
            <a:endParaRPr lang="it-IT" dirty="0" smtClean="0"/>
          </a:p>
          <a:p>
            <a:r>
              <a:rPr lang="it-IT" dirty="0" smtClean="0">
                <a:hlinkClick r:id="rId4"/>
              </a:rPr>
              <a:t>https://www.bancadelleemozioni.it/flash/flash03/avere03.html</a:t>
            </a:r>
            <a:endParaRPr lang="it-IT" dirty="0" smtClean="0"/>
          </a:p>
          <a:p>
            <a:r>
              <a:rPr lang="it-IT" dirty="0" smtClean="0">
                <a:hlinkClick r:id="rId5"/>
              </a:rPr>
              <a:t>https://www.bancadelleemozioni.it/flash/flash03/essere03.html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59</Words>
  <PresentationFormat>Presentazione su schermo (4:3)</PresentationFormat>
  <Paragraphs>12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A cura di…………..Rosanna Zanfardino e Lina Allocca I VERBI ESSERE E AVERE </vt:lpstr>
      <vt:lpstr>I tempi semplici e composti dei verbi essere e avere</vt:lpstr>
      <vt:lpstr>L ‘uso dell’H</vt:lpstr>
      <vt:lpstr>Completa la scheda stampandola o ricopiandola sul quaderno </vt:lpstr>
      <vt:lpstr>Attività facoltativa  Gioco con i verbi Cliccando sui link potrai esercitarti ,divertendoti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cura di…………..Rosanna Zanfardino e Lina Allocca I VERBI ESSERE E AVERE </dc:title>
  <dc:creator>rosy</dc:creator>
  <cp:lastModifiedBy>rosy</cp:lastModifiedBy>
  <cp:revision>10</cp:revision>
  <dcterms:created xsi:type="dcterms:W3CDTF">2020-04-01T16:30:08Z</dcterms:created>
  <dcterms:modified xsi:type="dcterms:W3CDTF">2020-04-02T10:41:20Z</dcterms:modified>
</cp:coreProperties>
</file>