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33CC33"/>
    <a:srgbClr val="FFFF99"/>
    <a:srgbClr val="FF3300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DFA5-1A12-400A-B36C-F1A69C90347D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7B43-6F21-4A35-9542-96AED11D9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372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DFA5-1A12-400A-B36C-F1A69C90347D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7B43-6F21-4A35-9542-96AED11D9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05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DFA5-1A12-400A-B36C-F1A69C90347D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7B43-6F21-4A35-9542-96AED11D9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42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DFA5-1A12-400A-B36C-F1A69C90347D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7B43-6F21-4A35-9542-96AED11D9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48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DFA5-1A12-400A-B36C-F1A69C90347D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7B43-6F21-4A35-9542-96AED11D9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7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DFA5-1A12-400A-B36C-F1A69C90347D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7B43-6F21-4A35-9542-96AED11D9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521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DFA5-1A12-400A-B36C-F1A69C90347D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7B43-6F21-4A35-9542-96AED11D9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46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DFA5-1A12-400A-B36C-F1A69C90347D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7B43-6F21-4A35-9542-96AED11D9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53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DFA5-1A12-400A-B36C-F1A69C90347D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7B43-6F21-4A35-9542-96AED11D9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57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DFA5-1A12-400A-B36C-F1A69C90347D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7B43-6F21-4A35-9542-96AED11D9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352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DFA5-1A12-400A-B36C-F1A69C90347D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7B43-6F21-4A35-9542-96AED11D9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362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9DFA5-1A12-400A-B36C-F1A69C90347D}" type="datetimeFigureOut">
              <a:rPr lang="it-IT" smtClean="0"/>
              <a:t>25/04/2020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07B43-6F21-4A35-9542-96AED11D9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49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daweb.org/verbs/tobe-past-simple/index.html" TargetMode="External"/><Relationship Id="rId2" Type="http://schemas.openxmlformats.org/officeDocument/2006/relationships/hyperlink" Target="https://agendaweb.org/verbs/to-be-past-exercises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/>
              <a:t/>
            </a:r>
            <a:br>
              <a:rPr lang="it-IT" sz="4800" dirty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SIMPLE    PAST</a:t>
            </a:r>
            <a:r>
              <a:rPr lang="it-IT" sz="4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it-IT" sz="4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it-IT" sz="4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it-IT" sz="48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it-IT" sz="4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VERB</a:t>
            </a:r>
            <a:br>
              <a:rPr lang="it-IT" sz="4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it-IT" sz="4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it-IT" sz="4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it-IT" sz="4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TO </a:t>
            </a:r>
            <a:r>
              <a:rPr lang="it-IT" sz="4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</a:t>
            </a:r>
            <a:r>
              <a:rPr lang="it-IT" sz="4800" dirty="0" smtClean="0"/>
              <a:t/>
            </a:r>
            <a:br>
              <a:rPr lang="it-IT" sz="4800" dirty="0" smtClean="0"/>
            </a:b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159895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6984776" cy="626469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8219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solidFill>
            <a:srgbClr val="CC00FF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The </a:t>
            </a:r>
            <a:r>
              <a:rPr lang="en-US" sz="3600" dirty="0"/>
              <a:t>two forms of the verb to be in the past: was and </a:t>
            </a:r>
            <a:r>
              <a:rPr lang="en-US" sz="3600" dirty="0" smtClean="0"/>
              <a:t>were.</a:t>
            </a:r>
            <a:br>
              <a:rPr lang="en-US" sz="3600" dirty="0" smtClean="0"/>
            </a:br>
            <a:r>
              <a:rPr lang="en-US" sz="3600" dirty="0" smtClean="0"/>
              <a:t>Time expressions with </a:t>
            </a:r>
            <a:r>
              <a:rPr lang="en-US" sz="3600" dirty="0" smtClean="0"/>
              <a:t>simple </a:t>
            </a:r>
            <a:r>
              <a:rPr lang="en-US" dirty="0"/>
              <a:t>past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Yesterday (morning, afternoon, evening)</a:t>
            </a:r>
            <a:br>
              <a:rPr lang="en-US" sz="2700" dirty="0" smtClean="0"/>
            </a:br>
            <a:r>
              <a:rPr lang="en-US" sz="2700" dirty="0" smtClean="0"/>
              <a:t>This morning</a:t>
            </a:r>
            <a:br>
              <a:rPr lang="en-US" sz="2700" dirty="0" smtClean="0"/>
            </a:br>
            <a:r>
              <a:rPr lang="en-US" sz="2700" dirty="0" smtClean="0"/>
              <a:t>Last week</a:t>
            </a:r>
            <a:br>
              <a:rPr lang="en-US" sz="2700" dirty="0" smtClean="0"/>
            </a:br>
            <a:r>
              <a:rPr lang="en-US" sz="2700" dirty="0" smtClean="0"/>
              <a:t>Last year</a:t>
            </a:r>
            <a:br>
              <a:rPr lang="en-US" sz="2700" dirty="0" smtClean="0"/>
            </a:br>
            <a:r>
              <a:rPr lang="en-US" sz="2700" dirty="0" smtClean="0"/>
              <a:t>Last weekend</a:t>
            </a:r>
            <a:br>
              <a:rPr lang="en-US" sz="2700" dirty="0" smtClean="0"/>
            </a:br>
            <a:r>
              <a:rPr lang="en-US" sz="2700" dirty="0" smtClean="0"/>
              <a:t>Three days ago</a:t>
            </a:r>
            <a:br>
              <a:rPr lang="en-US" sz="2700" dirty="0" smtClean="0"/>
            </a:br>
            <a:r>
              <a:rPr lang="en-US" sz="2700" dirty="0" smtClean="0"/>
              <a:t>Two weeks ago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Link </a:t>
            </a:r>
            <a:r>
              <a:rPr lang="en-US" sz="2700" dirty="0" smtClean="0"/>
              <a:t>video: https://www.youtube.com/watch?v=O3FdGPehN-E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81633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728191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solidFill>
                  <a:srgbClr val="33CC33"/>
                </a:solidFill>
              </a:rPr>
              <a:t>Translate </a:t>
            </a:r>
            <a:r>
              <a:rPr lang="en-US" sz="3200" b="1" dirty="0">
                <a:solidFill>
                  <a:srgbClr val="33CC33"/>
                </a:solidFill>
              </a:rPr>
              <a:t>these sentences. Then </a:t>
            </a:r>
            <a:r>
              <a:rPr lang="en-US" sz="3200" b="1" dirty="0" err="1">
                <a:solidFill>
                  <a:srgbClr val="33CC33"/>
                </a:solidFill>
              </a:rPr>
              <a:t>trasform</a:t>
            </a:r>
            <a:r>
              <a:rPr lang="en-US" sz="3200" b="1" dirty="0">
                <a:solidFill>
                  <a:srgbClr val="33CC33"/>
                </a:solidFill>
              </a:rPr>
              <a:t> into negative and interrogative </a:t>
            </a:r>
            <a:r>
              <a:rPr lang="en-US" sz="3200" b="1" dirty="0" smtClean="0">
                <a:solidFill>
                  <a:srgbClr val="33CC33"/>
                </a:solidFill>
              </a:rPr>
              <a:t>form.</a:t>
            </a:r>
            <a:br>
              <a:rPr lang="en-US" sz="3200" b="1" dirty="0" smtClean="0">
                <a:solidFill>
                  <a:srgbClr val="33CC33"/>
                </a:solidFill>
              </a:rPr>
            </a:br>
            <a:r>
              <a:rPr lang="en-US" sz="3200" b="1" dirty="0">
                <a:solidFill>
                  <a:srgbClr val="33CC33"/>
                </a:solidFill>
              </a:rPr>
              <a:t/>
            </a:r>
            <a:br>
              <a:rPr lang="en-US" sz="3200" b="1" dirty="0">
                <a:solidFill>
                  <a:srgbClr val="33CC33"/>
                </a:solidFill>
              </a:rPr>
            </a:br>
            <a:r>
              <a:rPr lang="it-IT" sz="3200" dirty="0"/>
              <a:t/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60" cy="4298032"/>
          </a:xfrm>
          <a:solidFill>
            <a:srgbClr val="92D050"/>
          </a:solidFill>
          <a:ln w="57150"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endParaRPr lang="it-IT" sz="2800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it-IT" sz="2800" b="1" dirty="0" smtClean="0">
                <a:solidFill>
                  <a:srgbClr val="FFFF00"/>
                </a:solidFill>
              </a:rPr>
              <a:t>Lo </a:t>
            </a:r>
            <a:r>
              <a:rPr lang="it-IT" sz="2800" b="1" dirty="0">
                <a:solidFill>
                  <a:srgbClr val="FFFF00"/>
                </a:solidFill>
              </a:rPr>
              <a:t>scorso anno mia zia era a Londra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t-IT" sz="2800" b="1" dirty="0">
                <a:solidFill>
                  <a:srgbClr val="FFFF00"/>
                </a:solidFill>
              </a:rPr>
              <a:t>Ieri essi erano alla tua festa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t-IT" sz="2800" b="1" dirty="0">
                <a:solidFill>
                  <a:srgbClr val="FFFF00"/>
                </a:solidFill>
              </a:rPr>
              <a:t>Ieri pomeriggio c’erano alcuni bambini nel parco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t-IT" sz="2800" b="1" dirty="0">
                <a:solidFill>
                  <a:srgbClr val="FFFF00"/>
                </a:solidFill>
              </a:rPr>
              <a:t> </a:t>
            </a:r>
            <a:r>
              <a:rPr lang="it-IT" sz="2800" b="1" dirty="0" smtClean="0">
                <a:solidFill>
                  <a:srgbClr val="FFFF00"/>
                </a:solidFill>
              </a:rPr>
              <a:t>La </a:t>
            </a:r>
            <a:r>
              <a:rPr lang="it-IT" sz="2800" b="1" dirty="0">
                <a:solidFill>
                  <a:srgbClr val="FFFF00"/>
                </a:solidFill>
              </a:rPr>
              <a:t>scorsa settimana mia madre era al cinema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t-IT" sz="2800" b="1" dirty="0">
                <a:solidFill>
                  <a:srgbClr val="FFFF00"/>
                </a:solidFill>
              </a:rPr>
              <a:t>Ieri ero </a:t>
            </a:r>
            <a:r>
              <a:rPr lang="it-IT" sz="2800" b="1" dirty="0" smtClean="0">
                <a:solidFill>
                  <a:srgbClr val="FFFF00"/>
                </a:solidFill>
              </a:rPr>
              <a:t>felice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t-IT" sz="2800" b="1" dirty="0">
                <a:solidFill>
                  <a:srgbClr val="FFFF00"/>
                </a:solidFill>
              </a:rPr>
              <a:t>Mio padre era a Parigi una  settimana fa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t-IT" sz="2800" b="1" dirty="0">
                <a:solidFill>
                  <a:srgbClr val="FFFF00"/>
                </a:solidFill>
              </a:rPr>
              <a:t>I miei amici erano in ritardo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t-IT" sz="2800" b="1" dirty="0">
                <a:solidFill>
                  <a:srgbClr val="FFFF00"/>
                </a:solidFill>
              </a:rPr>
              <a:t>C’era del latte nel frigo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t-IT" sz="2800" b="1" dirty="0">
                <a:solidFill>
                  <a:srgbClr val="FFFF00"/>
                </a:solidFill>
              </a:rPr>
              <a:t>C’erano alcune caramelle sul tavolo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t-IT" sz="2800" b="1" dirty="0">
                <a:solidFill>
                  <a:srgbClr val="FFFF00"/>
                </a:solidFill>
              </a:rPr>
              <a:t>Le tue scarpe erano nella camera da letto</a:t>
            </a:r>
          </a:p>
          <a:p>
            <a:pPr lvl="0" algn="just"/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5441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>Past </a:t>
            </a:r>
            <a:r>
              <a:rPr lang="en-US" sz="3200" b="1" dirty="0"/>
              <a:t>simple </a:t>
            </a:r>
            <a:r>
              <a:rPr lang="en-US" sz="3200" b="1" dirty="0" smtClean="0"/>
              <a:t>exercises on line:</a:t>
            </a:r>
            <a:br>
              <a:rPr lang="en-US" sz="3200" b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u="sng" dirty="0" smtClean="0">
                <a:hlinkClick r:id="rId2"/>
              </a:rPr>
              <a:t>https</a:t>
            </a:r>
            <a:r>
              <a:rPr lang="en-US" sz="3200" u="sng" dirty="0">
                <a:hlinkClick r:id="rId2"/>
              </a:rPr>
              <a:t>://agendaweb.org/verbs/to-be-past-exercises.html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/>
              <a:t> </a:t>
            </a:r>
            <a:r>
              <a:rPr lang="it-IT" sz="3200" u="sng" dirty="0" smtClean="0">
                <a:hlinkClick r:id="rId3"/>
              </a:rPr>
              <a:t>https</a:t>
            </a:r>
            <a:r>
              <a:rPr lang="it-IT" sz="3200" u="sng" dirty="0">
                <a:hlinkClick r:id="rId3"/>
              </a:rPr>
              <a:t>://agendaweb.org/verbs/tobe-past-simple/index.html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b="1" dirty="0" smtClean="0"/>
              <a:t>G</a:t>
            </a:r>
            <a:r>
              <a:rPr lang="en-US" sz="4000" b="1" dirty="0" smtClean="0"/>
              <a:t>ood work</a:t>
            </a:r>
            <a:br>
              <a:rPr lang="en-US" sz="4000" b="1" dirty="0" smtClean="0"/>
            </a:b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99709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65</Words>
  <Application>Microsoft Office PowerPoint</Application>
  <PresentationFormat>Presentazione su schermo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   SIMPLE    PAST   VERB  TO BE </vt:lpstr>
      <vt:lpstr>Presentazione standard di PowerPoint</vt:lpstr>
      <vt:lpstr>         The two forms of the verb to be in the past: was and were. Time expressions with simple past :  Yesterday (morning, afternoon, evening) This morning Last week Last year Last weekend Three days ago Two weeks ago  Link video: https://www.youtube.com/watch?v=O3FdGPehN-E   </vt:lpstr>
      <vt:lpstr> Translate these sentences. Then trasform into negative and interrogative form.   </vt:lpstr>
      <vt:lpstr>  Past simple exercises on line:  https://agendaweb.org/verbs/to-be-past-exercises.html   https://agendaweb.org/verbs/tobe-past-simple/index.html    Good 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MyPc</dc:creator>
  <cp:lastModifiedBy>MyPc</cp:lastModifiedBy>
  <cp:revision>9</cp:revision>
  <dcterms:created xsi:type="dcterms:W3CDTF">2020-04-24T18:10:56Z</dcterms:created>
  <dcterms:modified xsi:type="dcterms:W3CDTF">2020-04-25T18:11:22Z</dcterms:modified>
</cp:coreProperties>
</file>