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6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4391" autoAdjust="0"/>
  </p:normalViewPr>
  <p:slideViewPr>
    <p:cSldViewPr>
      <p:cViewPr varScale="1">
        <p:scale>
          <a:sx n="72" d="100"/>
          <a:sy n="72" d="100"/>
        </p:scale>
        <p:origin x="6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4A19E-0309-4BAC-B275-4C53509A0869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15A55-85D4-471E-B8E4-DE9CBE6BB7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47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5A55-85D4-471E-B8E4-DE9CBE6BB7C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28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solidFill>
                  <a:schemeClr val="accent4"/>
                </a:solidFill>
              </a:rPr>
              <a:t>La prima coniugazione</a:t>
            </a:r>
            <a:r>
              <a:rPr lang="it-IT" sz="3200" dirty="0"/>
              <a:t>                   </a:t>
            </a:r>
            <a:r>
              <a:rPr lang="it-IT" sz="3200" b="1" dirty="0">
                <a:solidFill>
                  <a:srgbClr val="FF0000"/>
                </a:solidFill>
              </a:rPr>
              <a:t>ARE</a:t>
            </a:r>
          </a:p>
        </p:txBody>
      </p:sp>
      <p:pic>
        <p:nvPicPr>
          <p:cNvPr id="4" name="audio verbi 1 con.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61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5221504"/>
            <a:ext cx="864096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eccia a destra con strisce 4"/>
          <p:cNvSpPr/>
          <p:nvPr/>
        </p:nvSpPr>
        <p:spPr>
          <a:xfrm>
            <a:off x="5292080" y="274639"/>
            <a:ext cx="1224136" cy="45862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763688" y="608037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Ins</a:t>
            </a:r>
            <a:r>
              <a:rPr lang="it-IT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. Zanfardino Rosanna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075450"/>
            <a:ext cx="5616624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857280"/>
          </a:xfrm>
        </p:spPr>
        <p:txBody>
          <a:bodyPr>
            <a:normAutofit fontScale="90000"/>
          </a:bodyPr>
          <a:lstStyle/>
          <a:p>
            <a:r>
              <a:rPr lang="it-IT" sz="1800" b="1" dirty="0"/>
              <a:t>LA PRIMA CONIUGAZIONE </a:t>
            </a:r>
            <a:r>
              <a:rPr lang="it-IT" sz="1800" b="1" dirty="0" err="1"/>
              <a:t>–ARE</a:t>
            </a:r>
            <a:br>
              <a:rPr lang="it-IT" sz="1800" b="1" dirty="0"/>
            </a:br>
            <a:r>
              <a:rPr lang="it-IT" sz="1800" b="1" dirty="0"/>
              <a:t>Studia il modo indicativo a pag 47 del libro di grammatica</a:t>
            </a:r>
            <a:br>
              <a:rPr lang="it-IT" sz="1800" b="1" dirty="0"/>
            </a:br>
            <a:r>
              <a:rPr lang="it-IT" sz="1800" b="1" dirty="0"/>
              <a:t> (anche in versione digitale se non hai il testo) e completa la tabella con il verbo GIOCARE</a:t>
            </a:r>
            <a:br>
              <a:rPr lang="it-IT" sz="1800" b="1" dirty="0"/>
            </a:br>
            <a:r>
              <a:rPr lang="it-IT" sz="1800" b="1" dirty="0"/>
              <a:t>Puoi ricopiare o stampare la scheda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429124" y="2285992"/>
            <a:ext cx="3429024" cy="342902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Coniugazione di un verbo tabel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000108"/>
            <a:ext cx="6715172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ISTINZIONE+DEI+TEMPI+SEMPLICI+E+COMPOS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857256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Completa</a:t>
            </a:r>
          </a:p>
        </p:txBody>
      </p:sp>
      <p:pic>
        <p:nvPicPr>
          <p:cNvPr id="4" name="Segnaposto contenuto 3" descr="t.semp.com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000108"/>
            <a:ext cx="5572164" cy="58578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4319D-D7D5-4930-8F4A-7555B3C0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24" y="260648"/>
            <a:ext cx="8229600" cy="114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/>
              <a:t>Lettura e comprensione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E5AED9-2D06-4863-8CE7-0B5D9B880B0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it-IT" dirty="0"/>
              <a:t>Ciao bambini,</a:t>
            </a:r>
          </a:p>
          <a:p>
            <a:r>
              <a:rPr lang="it-IT" dirty="0"/>
              <a:t>Sul vostro libro di lettura a </a:t>
            </a:r>
            <a:r>
              <a:rPr lang="it-IT" dirty="0" err="1"/>
              <a:t>pag</a:t>
            </a:r>
            <a:r>
              <a:rPr lang="it-IT" dirty="0"/>
              <a:t> .115 trovate un testo descrittivo alquanto spiritoso: PISOLO!</a:t>
            </a:r>
          </a:p>
          <a:p>
            <a:r>
              <a:rPr lang="it-IT" dirty="0"/>
              <a:t>Leggete tante volte, spiegate a voce alta e infine provate a descrivere un animale sbizzarrendovi con la fantasia, in modo da rendere il testo allegro e divertente.</a:t>
            </a:r>
          </a:p>
          <a:p>
            <a:r>
              <a:rPr lang="it-IT" dirty="0"/>
              <a:t>Buon lavoro a tutti!</a:t>
            </a:r>
          </a:p>
        </p:txBody>
      </p:sp>
    </p:spTree>
    <p:extLst>
      <p:ext uri="{BB962C8B-B14F-4D97-AF65-F5344CB8AC3E}">
        <p14:creationId xmlns:p14="http://schemas.microsoft.com/office/powerpoint/2010/main" val="3456235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74</Words>
  <Application>Microsoft Office PowerPoint</Application>
  <PresentationFormat>Presentazione su schermo (4:3)</PresentationFormat>
  <Paragraphs>10</Paragraphs>
  <Slides>5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Forte</vt:lpstr>
      <vt:lpstr>Tema di Office</vt:lpstr>
      <vt:lpstr>La prima coniugazione                   ARE</vt:lpstr>
      <vt:lpstr>LA PRIMA CONIUGAZIONE –ARE Studia il modo indicativo a pag 47 del libro di grammatica  (anche in versione digitale se non hai il testo) e completa la tabella con il verbo GIOCARE Puoi ricopiare o stampare la scheda </vt:lpstr>
      <vt:lpstr>Presentazione standard di PowerPoint</vt:lpstr>
      <vt:lpstr>Completa</vt:lpstr>
      <vt:lpstr>Lettura e comprensione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 CONIUGAZIONE -ARE</dc:title>
  <dc:creator>rosy</dc:creator>
  <cp:lastModifiedBy>Vittorio</cp:lastModifiedBy>
  <cp:revision>14</cp:revision>
  <dcterms:created xsi:type="dcterms:W3CDTF">2020-04-14T16:31:51Z</dcterms:created>
  <dcterms:modified xsi:type="dcterms:W3CDTF">2020-04-20T15:50:51Z</dcterms:modified>
</cp:coreProperties>
</file>