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3FB8-C9AF-41D1-8288-88EE8E3624F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4006-6141-4F2E-A44F-0E40D8AEB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99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54006-6141-4F2E-A44F-0E40D8AEBE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1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91A31-B28F-47A7-A080-A1CAB877A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DFD92C-1B74-48F6-A1DA-201F796B3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153E9E-7697-4076-AFFC-07F77342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A0B20-6FB0-490C-B8F5-197EFB46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47476-A9E1-4191-97C1-0C158E75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3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AEFDE-90B5-4D93-B427-AF6EF854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7606A3-7B2B-4174-A787-3446C105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A1D92-D337-48A3-8018-0D687258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EEE38-8809-47E5-82FC-0C5CA588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2F0019-8239-4011-A3DF-9E1BC449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35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E2BDD4-3648-422E-9DA3-766E92E5A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444CD7-2836-47A9-B44A-351DE6A97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E7DE4A-404A-4B30-B9D5-0A7DF18E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2C5FA1-D5FB-4AA8-A653-20BA89E0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B8BD5A-C64F-4570-AE37-2BD67986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78FA8-72F2-4CDB-A081-3CA2807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52972A-9665-4C6D-AFF3-C6E8ADB7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7425A3-192A-4A3E-9A99-58991C58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39933D-DCAE-4EB9-BF24-9A418943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483BB-26BF-411F-92FE-0B9CA2CE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5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06E8F-427B-4C41-95BC-049145B5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4A1764-85D9-444C-AFD3-3E09D8137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F2F51-68A7-418D-AE57-DEA1F899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068774-4AB6-4613-B3D2-508D5708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AB8A78-2987-4245-9429-82CCDD46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4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F1FD9-8B96-4A25-9C9D-DDC63EC1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7AAC77-B702-4D0C-9242-D721E7B3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186F5F-D1AE-421D-A974-3C059121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03D30C-B32E-49A3-A9E8-A7F322BB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80C79-D196-4262-B955-3418DA2C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49CD3F-AD95-4394-863D-42498564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3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7A39C-12CC-4BC5-BDA2-BF5C37DD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41F045-28E6-451A-B83A-CFF955020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4D95BE-F963-48A5-AA6B-8764EA86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749A22-C9A8-4DBC-B8CD-8B45CB07B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4DE2F-28DE-4EB9-88B6-E68F85B55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129B7F-A9D9-4CDF-A877-051AC7AC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54C18E-256B-4813-90E8-CC41439C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A719E0F-77D8-4377-B5F8-29B11858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4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C4CAD-744A-44CA-918F-0652DC5E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BCCAE6-820E-4C15-B6A7-EF8026D1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BBD8BC-382F-4ADE-BC42-E77CFFA4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318EDD-5C55-4312-BEED-5BD5F772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5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A65F51-E29D-4FE1-9400-02130A56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DB44DF-6DD5-4EB3-87CB-9E05310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840AC5-8390-4A3D-BB57-69D9D3F9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43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53B2A-BD9E-49A1-AE4F-76844F09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1145F-C4DC-4C63-A2B8-A8AEC208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9E2CF2-35C0-4911-BB97-46C83A05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58A751-AC6D-4935-9B1A-6F8CC6CF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BE1ACA-FCE9-44F3-B5B6-7BE7EB01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119EEB-FAC2-48DC-A344-1FE409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12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B1119-BF22-4193-8A24-93DE74DA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64BFA6-A3D1-4B66-BCF5-183488F6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021EF-6F1B-4324-98B3-0720224FD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543402-C9C4-4BB5-ACE6-23E07104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52B718-5B2F-4813-A4A8-5B118A94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14BE90-47FF-43E4-9BDB-6E83E870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4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713EA72-0555-451C-98EA-CD103481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15E0A5-3990-40E2-8D06-A57FFF05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2FAEB0-BFFA-4E7C-8ADA-34C49D211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691B8-2256-46E2-B68B-314BE6C02FB1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3A55E-5A5A-406F-83AF-75CBCCC9D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7EA3A-6DBA-47B0-89B7-2052438F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8592-A273-4706-A373-F3343A37E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5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59AF2-8BA5-49ED-978F-CBB5C593A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816" y="365300"/>
            <a:ext cx="8522368" cy="156743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IL FIUME</a:t>
            </a:r>
            <a:br>
              <a:rPr lang="it-IT" dirty="0">
                <a:solidFill>
                  <a:schemeClr val="accent1"/>
                </a:solidFill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228495-8C05-4D59-820E-B9F84FA8F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411" y="1215190"/>
            <a:ext cx="9817768" cy="20574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GEOGRAFIA CLASSI TERZE</a:t>
            </a:r>
          </a:p>
          <a:p>
            <a:r>
              <a:rPr lang="it-IT" dirty="0"/>
              <a:t>INSEGNANTE ALLOCCA CARMELA</a:t>
            </a:r>
          </a:p>
          <a:p>
            <a:pPr algn="just"/>
            <a:r>
              <a:rPr lang="it-IT" dirty="0"/>
              <a:t>IL FIUME E’ UN CORSO D’ACQUA DOLCE CHE NASCE DA UNA FONTE (O SORGENTE) E ATTRAVERSA LA TERRA FINO A RAGGIUNGERE IL MARE. SOLITAMENTE I FIUMI NASCONO DAI GHIACCIAI E DALLE FALDE ACQUIFERE SOTTERRANEE IN ALTA MONTAGNA</a:t>
            </a:r>
            <a:r>
              <a:rPr lang="it-IT" dirty="0">
                <a:solidFill>
                  <a:srgbClr val="00B0F0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5" name="Immagine 4" descr="Immagine che contiene acqua, esterni, fiume, natura&#10;&#10;Descrizione generata automaticamente">
            <a:extLst>
              <a:ext uri="{FF2B5EF4-FFF2-40B4-BE49-F238E27FC236}">
                <a16:creationId xmlns:a16="http://schemas.microsoft.com/office/drawing/2014/main" id="{609E88A0-88DF-4185-8149-3418B088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7" y="3429000"/>
            <a:ext cx="7230979" cy="30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2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DB7A2-8D26-48A9-97D8-A17F4A14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86" y="161778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IL VIAGGIO DEL FIUME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E14A45-D251-48FA-805E-0E28D0A4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968"/>
            <a:ext cx="10515600" cy="5045995"/>
          </a:xfrm>
        </p:spPr>
        <p:txBody>
          <a:bodyPr>
            <a:normAutofit/>
          </a:bodyPr>
          <a:lstStyle/>
          <a:p>
            <a:r>
              <a:rPr lang="it-IT" sz="2400" dirty="0"/>
              <a:t>L’ acqua scende a valle sfruttando la pendenza del terreno e scorrendo verso il basso scava un solco sempre più ampio che si chiama </a:t>
            </a:r>
            <a:r>
              <a:rPr lang="it-IT" sz="2400" dirty="0">
                <a:solidFill>
                  <a:srgbClr val="C00000"/>
                </a:solidFill>
              </a:rPr>
              <a:t>letto o alveo</a:t>
            </a:r>
            <a:r>
              <a:rPr lang="it-IT" sz="2400" dirty="0"/>
              <a:t>.</a:t>
            </a:r>
          </a:p>
          <a:p>
            <a:r>
              <a:rPr lang="it-IT" sz="2400" dirty="0"/>
              <a:t>Via via che scende a valle, il torrente si congiunge con altri corsi d’acqua, gli </a:t>
            </a:r>
            <a:r>
              <a:rPr lang="it-IT" sz="2400" dirty="0">
                <a:solidFill>
                  <a:srgbClr val="C00000"/>
                </a:solidFill>
              </a:rPr>
              <a:t>affluenti</a:t>
            </a:r>
            <a:r>
              <a:rPr lang="it-IT" sz="2400" dirty="0"/>
              <a:t>, e diventa sempre più grosso fino a formare un fiume.</a:t>
            </a:r>
          </a:p>
          <a:p>
            <a:r>
              <a:rPr lang="it-IT" sz="2400" dirty="0"/>
              <a:t>Finalmente il fiume giunge al mare, dove riversa le sue acque e deposita i detriti, cioè la sabbia e la ghiaia che ha trasportato.</a:t>
            </a:r>
          </a:p>
          <a:p>
            <a:r>
              <a:rPr lang="it-IT" sz="2400" dirty="0"/>
              <a:t>Quest’ultimo tratto prende il nome di </a:t>
            </a:r>
            <a:r>
              <a:rPr lang="it-IT" sz="2400" dirty="0">
                <a:solidFill>
                  <a:srgbClr val="C00000"/>
                </a:solidFill>
              </a:rPr>
              <a:t>foce</a:t>
            </a:r>
            <a:r>
              <a:rPr lang="it-IT" sz="2400" dirty="0"/>
              <a:t>: qui le acque sono salmastre. ASCOLTA</a:t>
            </a:r>
          </a:p>
        </p:txBody>
      </p:sp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0309CD5-7373-49CC-9CFD-8EE3DEA4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3850105"/>
            <a:ext cx="4905375" cy="2918307"/>
          </a:xfrm>
          <a:prstGeom prst="rect">
            <a:avLst/>
          </a:prstGeom>
        </p:spPr>
      </p:pic>
      <p:pic>
        <p:nvPicPr>
          <p:cNvPr id="5" name="IL FIUME 2">
            <a:hlinkClick r:id="" action="ppaction://media"/>
            <a:extLst>
              <a:ext uri="{FF2B5EF4-FFF2-40B4-BE49-F238E27FC236}">
                <a16:creationId xmlns:a16="http://schemas.microsoft.com/office/drawing/2014/main" id="{AA8F4B3D-9D18-4C74-892A-61B03D8A8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199" y="3850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5A2AE-E969-46CB-932D-621C343E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LE PAROLE CHIAVE DEL FIUME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B1475F-DD26-4909-85BE-E6C48D26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SORGENTE   </a:t>
            </a:r>
            <a:r>
              <a:rPr lang="it-IT" sz="2000" dirty="0"/>
              <a:t>              punto in cui il fiume inizia il suo percorso</a:t>
            </a:r>
          </a:p>
          <a:p>
            <a:r>
              <a:rPr lang="it-IT" sz="2000" dirty="0">
                <a:solidFill>
                  <a:srgbClr val="C00000"/>
                </a:solidFill>
              </a:rPr>
              <a:t>TORRENTE </a:t>
            </a:r>
            <a:r>
              <a:rPr lang="it-IT" sz="2000" dirty="0"/>
              <a:t>                striscia d’acqua che scende dalle montagne</a:t>
            </a:r>
          </a:p>
          <a:p>
            <a:r>
              <a:rPr lang="it-IT" sz="2000" dirty="0">
                <a:solidFill>
                  <a:srgbClr val="C00000"/>
                </a:solidFill>
              </a:rPr>
              <a:t>RUSCELLO   </a:t>
            </a:r>
            <a:r>
              <a:rPr lang="it-IT" sz="2000" dirty="0"/>
              <a:t>               torrente più piccolo</a:t>
            </a:r>
          </a:p>
          <a:p>
            <a:r>
              <a:rPr lang="it-IT" sz="2000" dirty="0">
                <a:solidFill>
                  <a:srgbClr val="C00000"/>
                </a:solidFill>
              </a:rPr>
              <a:t>LETTO O ALVEO         </a:t>
            </a:r>
            <a:r>
              <a:rPr lang="it-IT" sz="2000" dirty="0"/>
              <a:t>solco in cui scorre il fiume</a:t>
            </a:r>
          </a:p>
          <a:p>
            <a:r>
              <a:rPr lang="it-IT" sz="2000" dirty="0">
                <a:solidFill>
                  <a:srgbClr val="C00000"/>
                </a:solidFill>
              </a:rPr>
              <a:t>RIVE O SPONDE         </a:t>
            </a:r>
            <a:r>
              <a:rPr lang="it-IT" sz="2000" dirty="0"/>
              <a:t>i lati del letto del fiume</a:t>
            </a:r>
            <a:endParaRPr lang="it-IT" sz="2000" dirty="0">
              <a:solidFill>
                <a:srgbClr val="C00000"/>
              </a:solidFill>
            </a:endParaRPr>
          </a:p>
          <a:p>
            <a:r>
              <a:rPr lang="it-IT" sz="2000" dirty="0">
                <a:solidFill>
                  <a:srgbClr val="C00000"/>
                </a:solidFill>
              </a:rPr>
              <a:t>FOCE  </a:t>
            </a:r>
            <a:r>
              <a:rPr lang="it-IT" sz="2000" dirty="0"/>
              <a:t>                         punto in cui il fiume si getta nel mare</a:t>
            </a:r>
          </a:p>
          <a:p>
            <a:r>
              <a:rPr lang="it-IT" sz="2000" dirty="0">
                <a:solidFill>
                  <a:srgbClr val="C00000"/>
                </a:solidFill>
              </a:rPr>
              <a:t>AFFLUENTE                </a:t>
            </a:r>
            <a:r>
              <a:rPr lang="it-IT" sz="2000" dirty="0"/>
              <a:t>un fiume che si getta in un altro fiume</a:t>
            </a:r>
          </a:p>
          <a:p>
            <a:r>
              <a:rPr lang="it-IT" sz="2000" dirty="0">
                <a:solidFill>
                  <a:srgbClr val="C00000"/>
                </a:solidFill>
              </a:rPr>
              <a:t>FOCE A DELTA            </a:t>
            </a:r>
            <a:r>
              <a:rPr lang="it-IT" sz="2000" dirty="0"/>
              <a:t>il corso d’acqua si divide in più rami separati da numerosi isolotti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</a:p>
          <a:p>
            <a:r>
              <a:rPr lang="it-IT" sz="2000" dirty="0">
                <a:solidFill>
                  <a:srgbClr val="C00000"/>
                </a:solidFill>
              </a:rPr>
              <a:t>FOCE A ESTUARIO     </a:t>
            </a:r>
            <a:r>
              <a:rPr lang="it-IT" sz="2000" dirty="0"/>
              <a:t>ha la forma ad imbuto in cui entra </a:t>
            </a:r>
            <a:r>
              <a:rPr lang="it-IT" sz="2000"/>
              <a:t>acqua marina.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C087D8-25CB-4F7F-A63F-250D833F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05" y="0"/>
            <a:ext cx="4419601" cy="45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1EBC8-618C-451A-B3E2-5EB569C6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216568"/>
            <a:ext cx="10832432" cy="1474121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300" dirty="0">
                <a:solidFill>
                  <a:schemeClr val="accent6"/>
                </a:solidFill>
              </a:rPr>
              <a:t> ATTIVITA’ DELL’UOMO</a:t>
            </a:r>
            <a:br>
              <a:rPr lang="it-IT" dirty="0">
                <a:solidFill>
                  <a:schemeClr val="accent6"/>
                </a:solidFill>
              </a:rPr>
            </a:b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29CAB7E-FFEB-49BE-9E16-B77B5AF5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215189"/>
            <a:ext cx="11237495" cy="4901616"/>
          </a:xfrm>
        </p:spPr>
        <p:txBody>
          <a:bodyPr>
            <a:normAutofit/>
          </a:bodyPr>
          <a:lstStyle/>
          <a:p>
            <a:r>
              <a:rPr lang="it-IT" sz="2000" dirty="0"/>
              <a:t>L’UOMO ESTRAE DAL FIUME ALCUNI MATERIALI PER L’EDILIZIA (GHIAIA E SABBIA); SFRUTTA LA FORZA DELLA CORRENTE PER PRODURRE ENERGIA ELETTRICA ( CENTRALI IDROELETTRICHE ); CANALIZZA L’ACQUA PER SCOPI AGRICOLI (IRRIGAZIONE).  I FIUMI NAVIGABILI SONO ANCHE UTILIZZATI COME VIE DI COMUNICAZIONE PER TRASPORTARE PERSONE E MERCI (LEGNAME, BESTIAME, PRODOTTI AGRICOLI…).</a:t>
            </a:r>
          </a:p>
          <a:p>
            <a:endParaRPr lang="it-IT" sz="2000" dirty="0"/>
          </a:p>
          <a:p>
            <a:r>
              <a:rPr lang="it-IT" sz="5400" dirty="0">
                <a:solidFill>
                  <a:schemeClr val="accent6"/>
                </a:solidFill>
              </a:rPr>
              <a:t>FLORA E FAUNA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LE RIVE DEI FIUMI SONO RICCHE DI VEGETAZIONE SPONTANEA (CANNETI, SALICI, PIOPPI…), CHE OFFRE RIFUGIO A DIVERSE SPECIE DI UCCELLI( CORMORANO, MARTIN PESCATORE, AIRONE…).NEGLI AMBIENTI FLUVIALI VIVONO PESCI (TROTE, CARPE, LUCCI…), ANFIBI (RANE E ROSPI) E VARIE SPECIE DI INSETTI ( LIBELLULE, GRILLI, CAVALLETTE, ZANZARE…). </a:t>
            </a:r>
          </a:p>
        </p:txBody>
      </p:sp>
    </p:spTree>
    <p:extLst>
      <p:ext uri="{BB962C8B-B14F-4D97-AF65-F5344CB8AC3E}">
        <p14:creationId xmlns:p14="http://schemas.microsoft.com/office/powerpoint/2010/main" val="32966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F5B40C-6532-4E62-863B-0714FF4E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303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FLORA E FAUNA </a:t>
            </a:r>
          </a:p>
        </p:txBody>
      </p:sp>
      <p:pic>
        <p:nvPicPr>
          <p:cNvPr id="5" name="Segnaposto contenuto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AD8319C-AE4E-4353-B834-54DF62494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" y="1371599"/>
            <a:ext cx="11356623" cy="5117098"/>
          </a:xfrm>
        </p:spPr>
      </p:pic>
    </p:spTree>
    <p:extLst>
      <p:ext uri="{BB962C8B-B14F-4D97-AF65-F5344CB8AC3E}">
        <p14:creationId xmlns:p14="http://schemas.microsoft.com/office/powerpoint/2010/main" val="269118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E6EA1-5F1F-45E0-BE9C-F522F50A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LEGGI IL TESTO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4FB67E0-7C44-4D04-89B9-5CBEFE23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Rispondi sul quaderno</a:t>
            </a:r>
          </a:p>
          <a:p>
            <a:r>
              <a:rPr lang="it-IT" dirty="0"/>
              <a:t>Che cos’è un fiume? Da che cosa è alimentato?</a:t>
            </a:r>
          </a:p>
          <a:p>
            <a:r>
              <a:rPr lang="it-IT" dirty="0"/>
              <a:t>Come si chiama il solco scavato da un fiume?</a:t>
            </a:r>
          </a:p>
          <a:p>
            <a:r>
              <a:rPr lang="it-IT" dirty="0"/>
              <a:t>Come si chiama il punto in cui  il fiume si getta nel mare?</a:t>
            </a:r>
          </a:p>
          <a:p>
            <a:r>
              <a:rPr lang="it-IT" dirty="0"/>
              <a:t>Quali vantaggi rappresenta il fiume per l’uomo?</a:t>
            </a:r>
          </a:p>
          <a:p>
            <a:r>
              <a:rPr lang="it-IT" dirty="0"/>
              <a:t>Cosa si estrae dai fiumi?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CIAO BAMBINI</a:t>
            </a:r>
            <a:r>
              <a:rPr lang="it-IT">
                <a:solidFill>
                  <a:srgbClr val="C00000"/>
                </a:solidFill>
              </a:rPr>
              <a:t>, UN </a:t>
            </a:r>
            <a:r>
              <a:rPr lang="it-IT" dirty="0">
                <a:solidFill>
                  <a:srgbClr val="C00000"/>
                </a:solidFill>
              </a:rPr>
              <a:t>ABBRACCIO DALLE VOSTRE MAESTRE.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3607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444</Words>
  <Application>Microsoft Office PowerPoint</Application>
  <PresentationFormat>Widescreen</PresentationFormat>
  <Paragraphs>35</Paragraphs>
  <Slides>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IL FIUME </vt:lpstr>
      <vt:lpstr>IL VIAGGIO DEL FIUME</vt:lpstr>
      <vt:lpstr>LE PAROLE CHIAVE DEL FIUME</vt:lpstr>
      <vt:lpstr> ATTIVITA’ DELL’UOMO </vt:lpstr>
      <vt:lpstr>FLORA E FAUNA </vt:lpstr>
      <vt:lpstr>LEGGI IL TESTO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MANNA</dc:creator>
  <cp:lastModifiedBy>CHIARA MANNA</cp:lastModifiedBy>
  <cp:revision>47</cp:revision>
  <dcterms:created xsi:type="dcterms:W3CDTF">2020-04-08T11:29:39Z</dcterms:created>
  <dcterms:modified xsi:type="dcterms:W3CDTF">2020-04-15T07:27:02Z</dcterms:modified>
</cp:coreProperties>
</file>