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10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88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17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44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5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3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12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2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7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93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06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DC7F0-A0BB-41EB-A71A-76C63EC80CEF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B504-0A4D-4709-AD15-B524AD7F4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87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" y="116632"/>
            <a:ext cx="8993767" cy="650810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39752" y="2564905"/>
            <a:ext cx="58326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Il cielo non ha muri </a:t>
            </a:r>
            <a:br>
              <a:rPr lang="it-IT" sz="36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3200" dirty="0" smtClean="0">
                <a:solidFill>
                  <a:srgbClr val="FFC000"/>
                </a:solidFill>
              </a:rPr>
              <a:t>storia di amicizia e di pace</a:t>
            </a:r>
            <a:endParaRPr lang="it-IT" sz="3200" dirty="0">
              <a:solidFill>
                <a:srgbClr val="FFC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55976" y="5474840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GIUSEPPINA ESPOSITO </a:t>
            </a:r>
          </a:p>
          <a:p>
            <a:r>
              <a:rPr lang="it-IT" dirty="0" smtClean="0">
                <a:solidFill>
                  <a:srgbClr val="00B050"/>
                </a:solidFill>
              </a:rPr>
              <a:t>SEZ M PLESSO SICILIANO </a:t>
            </a:r>
          </a:p>
          <a:p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2" cy="6552728"/>
          </a:xfrm>
          <a:prstGeom prst="rect">
            <a:avLst/>
          </a:prstGeom>
        </p:spPr>
      </p:pic>
      <p:pic>
        <p:nvPicPr>
          <p:cNvPr id="8" name="4fc6ad7a-9b7c-4139-800d-697f26616a8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503" y="1600200"/>
            <a:ext cx="7986993" cy="4525963"/>
          </a:xfrm>
        </p:spPr>
      </p:pic>
      <p:sp>
        <p:nvSpPr>
          <p:cNvPr id="9" name="Rettangolo 8"/>
          <p:cNvSpPr/>
          <p:nvPr/>
        </p:nvSpPr>
        <p:spPr>
          <a:xfrm>
            <a:off x="683568" y="33265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/>
              <a:t>Bambini ascoltate…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9197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2" cy="6552728"/>
          </a:xfrm>
          <a:prstGeom prst="rect">
            <a:avLst/>
          </a:prstGeom>
        </p:spPr>
      </p:pic>
      <p:pic>
        <p:nvPicPr>
          <p:cNvPr id="7" name="VIDEO-2020-04-20-11-45-5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0888" y="1600200"/>
            <a:ext cx="2562225" cy="4525963"/>
          </a:xfrm>
        </p:spPr>
      </p:pic>
      <p:sp>
        <p:nvSpPr>
          <p:cNvPr id="8" name="Rettangolo 7"/>
          <p:cNvSpPr/>
          <p:nvPr/>
        </p:nvSpPr>
        <p:spPr>
          <a:xfrm>
            <a:off x="467544" y="69269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/>
              <a:t>    …La storia continua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2693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  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8784976" cy="632163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475656" y="2420888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sz="3600" dirty="0" smtClean="0">
                <a:solidFill>
                  <a:srgbClr val="FF0000"/>
                </a:solidFill>
              </a:rPr>
              <a:t>i discorsi e le  parole</a:t>
            </a:r>
          </a:p>
          <a:p>
            <a:pPr marL="457200" indent="-457200"/>
            <a:r>
              <a:rPr lang="it-IT" sz="3600" dirty="0" smtClean="0">
                <a:solidFill>
                  <a:srgbClr val="FF0000"/>
                </a:solidFill>
              </a:rPr>
              <a:t>Immagini, suoni e colori</a:t>
            </a:r>
          </a:p>
          <a:p>
            <a:endParaRPr lang="it-IT" sz="3600" dirty="0"/>
          </a:p>
        </p:txBody>
      </p:sp>
      <p:sp>
        <p:nvSpPr>
          <p:cNvPr id="6" name="Rettangolo 5"/>
          <p:cNvSpPr/>
          <p:nvPr/>
        </p:nvSpPr>
        <p:spPr>
          <a:xfrm>
            <a:off x="755576" y="404664"/>
            <a:ext cx="5301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dirty="0" smtClean="0">
                <a:solidFill>
                  <a:srgbClr val="00B050"/>
                </a:solidFill>
              </a:rPr>
              <a:t>Campi di esperienza coinvolti 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1264416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36</Words>
  <Application>Microsoft Office PowerPoint</Application>
  <PresentationFormat>Presentazione su schermo (4:3)</PresentationFormat>
  <Paragraphs>10</Paragraphs>
  <Slides>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asm</dc:creator>
  <cp:lastModifiedBy>asm</cp:lastModifiedBy>
  <cp:revision>4</cp:revision>
  <dcterms:created xsi:type="dcterms:W3CDTF">2020-04-20T15:52:02Z</dcterms:created>
  <dcterms:modified xsi:type="dcterms:W3CDTF">2020-04-20T16:18:17Z</dcterms:modified>
</cp:coreProperties>
</file>