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55" autoAdjust="0"/>
    <p:restoredTop sz="86400" autoAdjust="0"/>
  </p:normalViewPr>
  <p:slideViewPr>
    <p:cSldViewPr>
      <p:cViewPr varScale="1">
        <p:scale>
          <a:sx n="117" d="100"/>
          <a:sy n="117" d="100"/>
        </p:scale>
        <p:origin x="-23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0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1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86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6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31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8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41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91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87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6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75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4E69C-DC8A-496F-89DF-3C009DAD4E0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8D841-4280-479A-B2C8-402D0FDFB3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60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640960" cy="54006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3393"/>
            <a:ext cx="8784976" cy="644672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419872" y="3068960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Costruiamo con le   forme </a:t>
            </a:r>
            <a:endParaRPr lang="it-IT" sz="40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076056" y="5661248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it-IT" dirty="0" smtClean="0">
              <a:solidFill>
                <a:schemeClr val="tx1"/>
              </a:solidFill>
            </a:endParaRPr>
          </a:p>
          <a:p>
            <a:pPr fontAlgn="b"/>
            <a:r>
              <a:rPr lang="it-IT" dirty="0" smtClean="0">
                <a:solidFill>
                  <a:schemeClr val="tx1"/>
                </a:solidFill>
              </a:rPr>
              <a:t>INSEGNANTE: PALATUCCI  SALVATORINA</a:t>
            </a:r>
          </a:p>
          <a:p>
            <a:pPr fontAlgn="b"/>
            <a:r>
              <a:rPr lang="it-IT" dirty="0" err="1" smtClean="0">
                <a:solidFill>
                  <a:schemeClr val="tx1"/>
                </a:solidFill>
              </a:rPr>
              <a:t>Sez</a:t>
            </a:r>
            <a:r>
              <a:rPr lang="it-IT" dirty="0" smtClean="0">
                <a:solidFill>
                  <a:schemeClr val="tx1"/>
                </a:solidFill>
              </a:rPr>
              <a:t> M PLESSO SICILIANO </a:t>
            </a:r>
            <a:endParaRPr lang="it-IT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7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Ascoltate la maestra  </a:t>
            </a:r>
            <a:endParaRPr lang="it-IT" dirty="0"/>
          </a:p>
        </p:txBody>
      </p:sp>
      <p:pic>
        <p:nvPicPr>
          <p:cNvPr id="4" name="lezio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133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.. E ora bimbi voglio vedere i vostri lavori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Costruite palazzi, paesi, alberi, paesaggi… Insomma con le forme e  un po’ di fantasia </a:t>
            </a:r>
          </a:p>
          <a:p>
            <a:pPr marL="0" indent="0">
              <a:buNone/>
            </a:pPr>
            <a:r>
              <a:rPr lang="it-IT" dirty="0" err="1" smtClean="0"/>
              <a:t>utto</a:t>
            </a:r>
            <a:r>
              <a:rPr lang="it-IT" dirty="0" smtClean="0"/>
              <a:t> il mondo diventa una magia.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7272808" cy="18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3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Campi di esperienza coinvolti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la conoscenza del mondo </a:t>
            </a:r>
          </a:p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i discorsi e le  parole</a:t>
            </a:r>
          </a:p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Immagini, suoni e colori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8897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63</Words>
  <Application>Microsoft Office PowerPoint</Application>
  <PresentationFormat>Presentazione su schermo (4:3)</PresentationFormat>
  <Paragraphs>12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Ascoltate la maestra  </vt:lpstr>
      <vt:lpstr>.. E ora bimbi voglio vedere i vostri lavori</vt:lpstr>
      <vt:lpstr>Campi di esperienza coinvolti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3</cp:revision>
  <dcterms:created xsi:type="dcterms:W3CDTF">2020-04-20T15:26:47Z</dcterms:created>
  <dcterms:modified xsi:type="dcterms:W3CDTF">2020-04-20T15:50:40Z</dcterms:modified>
</cp:coreProperties>
</file>