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2" r:id="rId5"/>
    <p:sldId id="261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9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2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55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51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93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0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7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71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73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F47-3E1C-41EA-BD9F-440DA126FE06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4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E634C2-EC69-485F-AD2A-C104FFA59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61" y="198408"/>
            <a:ext cx="8420100" cy="983412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2060"/>
                </a:solidFill>
              </a:rPr>
              <a:t>Plesso «Capoluogo»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87D5C4-2EAD-48F7-B9F3-3A0F03B16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727" y="5481576"/>
            <a:ext cx="2404973" cy="1180831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2060"/>
                </a:solidFill>
              </a:rPr>
              <a:t>Sez. S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</a:t>
            </a:r>
            <a:r>
              <a:rPr lang="it-IT" sz="1800" dirty="0" err="1">
                <a:solidFill>
                  <a:srgbClr val="002060"/>
                </a:solidFill>
              </a:rPr>
              <a:t>Matrisciano</a:t>
            </a:r>
            <a:r>
              <a:rPr lang="it-IT" sz="1800" dirty="0">
                <a:solidFill>
                  <a:srgbClr val="002060"/>
                </a:solidFill>
              </a:rPr>
              <a:t> Giusy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Rea Paola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811961" y="1500995"/>
            <a:ext cx="8420100" cy="13112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smtClean="0">
                <a:solidFill>
                  <a:srgbClr val="002060"/>
                </a:solidFill>
              </a:rPr>
              <a:t>Un mondo di forme</a:t>
            </a:r>
            <a:endParaRPr lang="it-IT" sz="4000" i="1" dirty="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E30695-CED8-4125-BA8B-1EE2541F2A73}"/>
              </a:ext>
            </a:extLst>
          </p:cNvPr>
          <p:cNvSpPr txBox="1"/>
          <p:nvPr/>
        </p:nvSpPr>
        <p:spPr>
          <a:xfrm>
            <a:off x="7559617" y="6224220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A cura di Paola Rea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47573" y="2304654"/>
            <a:ext cx="2797761" cy="381287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5451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F06926-D251-4E9D-AAB5-7FD7485ADADB}"/>
              </a:ext>
            </a:extLst>
          </p:cNvPr>
          <p:cNvSpPr txBox="1"/>
          <p:nvPr/>
        </p:nvSpPr>
        <p:spPr>
          <a:xfrm>
            <a:off x="394125" y="777315"/>
            <a:ext cx="164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rgbClr val="002060"/>
                </a:solidFill>
              </a:rPr>
              <a:t>ASCOLTA</a:t>
            </a:r>
            <a:endParaRPr lang="it-IT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AB21822-FC99-4935-AA58-5F6053020FE7}"/>
              </a:ext>
            </a:extLst>
          </p:cNvPr>
          <p:cNvCxnSpPr/>
          <p:nvPr/>
        </p:nvCxnSpPr>
        <p:spPr>
          <a:xfrm>
            <a:off x="2234668" y="1119702"/>
            <a:ext cx="534411" cy="320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WhatsApp Video 2020-04-21 at 12.52.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304" y="1840900"/>
            <a:ext cx="6876691" cy="378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>
            <a:extLst>
              <a:ext uri="{FF2B5EF4-FFF2-40B4-BE49-F238E27FC236}">
                <a16:creationId xmlns:a16="http://schemas.microsoft.com/office/drawing/2014/main" id="{5E55EB42-C502-4933-9D8A-FBD45908AE81}"/>
              </a:ext>
            </a:extLst>
          </p:cNvPr>
          <p:cNvSpPr txBox="1">
            <a:spLocks/>
          </p:cNvSpPr>
          <p:nvPr/>
        </p:nvSpPr>
        <p:spPr>
          <a:xfrm>
            <a:off x="-232912" y="429232"/>
            <a:ext cx="4545418" cy="401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i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83403" y="3058817"/>
            <a:ext cx="2682438" cy="38560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521" y="373643"/>
            <a:ext cx="3528203" cy="261985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58" y="629863"/>
            <a:ext cx="3776948" cy="23636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18" y="3923568"/>
            <a:ext cx="3702588" cy="240447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677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774" y="4054417"/>
            <a:ext cx="3243532" cy="22577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04" y="3407433"/>
            <a:ext cx="2652596" cy="30277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87" y="457302"/>
            <a:ext cx="3469179" cy="27430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834" y="457302"/>
            <a:ext cx="509400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212" y="834363"/>
            <a:ext cx="4239526" cy="56527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27" y="834363"/>
            <a:ext cx="4761159" cy="4703796"/>
          </a:xfrm>
          <a:prstGeom prst="rect">
            <a:avLst/>
          </a:prstGeom>
        </p:spPr>
      </p:pic>
      <p:sp>
        <p:nvSpPr>
          <p:cNvPr id="4" name="Cuore 3">
            <a:extLst>
              <a:ext uri="{FF2B5EF4-FFF2-40B4-BE49-F238E27FC236}">
                <a16:creationId xmlns:a16="http://schemas.microsoft.com/office/drawing/2014/main" id="{9D135F4A-7667-4FA3-B552-405EF3356FF4}"/>
              </a:ext>
            </a:extLst>
          </p:cNvPr>
          <p:cNvSpPr/>
          <p:nvPr/>
        </p:nvSpPr>
        <p:spPr>
          <a:xfrm>
            <a:off x="8762562" y="6161306"/>
            <a:ext cx="400564" cy="362444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0C6826D-AC11-4CE7-A3F6-B1FEDBCCBADA}"/>
              </a:ext>
            </a:extLst>
          </p:cNvPr>
          <p:cNvSpPr txBox="1">
            <a:spLocks/>
          </p:cNvSpPr>
          <p:nvPr/>
        </p:nvSpPr>
        <p:spPr>
          <a:xfrm>
            <a:off x="5124090" y="6342528"/>
            <a:ext cx="3838754" cy="339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800" b="1" i="1" dirty="0"/>
          </a:p>
          <a:p>
            <a:r>
              <a:rPr lang="it-IT" sz="1800" b="1" i="1" dirty="0"/>
              <a:t>Buon lavoro e buon divertimento …</a:t>
            </a:r>
            <a:endParaRPr lang="it-IT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76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31</Words>
  <Application>Microsoft Office PowerPoint</Application>
  <PresentationFormat>A4 (21x29,7 cm)</PresentationFormat>
  <Paragraphs>9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Plesso «Capoluogo»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Plesso «Siciliano»</dc:title>
  <dc:creator>ROBERTO</dc:creator>
  <cp:lastModifiedBy>ROBERTO</cp:lastModifiedBy>
  <cp:revision>45</cp:revision>
  <dcterms:created xsi:type="dcterms:W3CDTF">2020-03-26T16:54:43Z</dcterms:created>
  <dcterms:modified xsi:type="dcterms:W3CDTF">2020-04-21T16:19:28Z</dcterms:modified>
</cp:coreProperties>
</file>