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30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03/04/2020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5190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03/04/2020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9620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03/04/2020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0848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03/04/2020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2552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03/04/2020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7513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03/04/2020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2937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03/04/2020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1303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03/04/2020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9979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03/04/2020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1715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03/04/2020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7695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03/04/2020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0734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CDF47-3E1C-41EA-BD9F-440DA126FE06}" type="datetimeFigureOut">
              <a:rPr lang="it-IT" smtClean="0"/>
              <a:t>03/04/2020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7480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E634C2-EC69-485F-AD2A-C104FFA595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1961" y="198408"/>
            <a:ext cx="8420100" cy="983412"/>
          </a:xfrm>
        </p:spPr>
        <p:txBody>
          <a:bodyPr>
            <a:normAutofit/>
          </a:bodyPr>
          <a:lstStyle/>
          <a:p>
            <a:r>
              <a:rPr lang="it-IT" sz="4000" dirty="0">
                <a:solidFill>
                  <a:srgbClr val="002060"/>
                </a:solidFill>
              </a:rPr>
              <a:t>Plesso «Capoluogo»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D87D5C4-2EAD-48F7-B9F3-3A0F03B161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9727" y="5481576"/>
            <a:ext cx="2404973" cy="1180831"/>
          </a:xfrm>
        </p:spPr>
        <p:txBody>
          <a:bodyPr>
            <a:normAutofit/>
          </a:bodyPr>
          <a:lstStyle/>
          <a:p>
            <a:r>
              <a:rPr lang="it-IT" sz="1800" dirty="0">
                <a:solidFill>
                  <a:srgbClr val="002060"/>
                </a:solidFill>
              </a:rPr>
              <a:t>Sez. S</a:t>
            </a:r>
          </a:p>
          <a:p>
            <a:r>
              <a:rPr lang="it-IT" sz="1800" dirty="0" err="1">
                <a:solidFill>
                  <a:srgbClr val="002060"/>
                </a:solidFill>
              </a:rPr>
              <a:t>Ins</a:t>
            </a:r>
            <a:r>
              <a:rPr lang="it-IT" sz="1800" dirty="0">
                <a:solidFill>
                  <a:srgbClr val="002060"/>
                </a:solidFill>
              </a:rPr>
              <a:t>. </a:t>
            </a:r>
            <a:r>
              <a:rPr lang="it-IT" sz="1800" dirty="0" err="1">
                <a:solidFill>
                  <a:srgbClr val="002060"/>
                </a:solidFill>
              </a:rPr>
              <a:t>Matrisciano</a:t>
            </a:r>
            <a:r>
              <a:rPr lang="it-IT" sz="1800" dirty="0">
                <a:solidFill>
                  <a:srgbClr val="002060"/>
                </a:solidFill>
              </a:rPr>
              <a:t> Giusy</a:t>
            </a:r>
          </a:p>
          <a:p>
            <a:r>
              <a:rPr lang="it-IT" sz="1800" dirty="0" err="1">
                <a:solidFill>
                  <a:srgbClr val="002060"/>
                </a:solidFill>
              </a:rPr>
              <a:t>Ins</a:t>
            </a:r>
            <a:r>
              <a:rPr lang="it-IT" sz="1800" dirty="0">
                <a:solidFill>
                  <a:srgbClr val="002060"/>
                </a:solidFill>
              </a:rPr>
              <a:t>. Rea Paola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4081C747-07D3-4D43-BBE4-962B95FBDAF8}"/>
              </a:ext>
            </a:extLst>
          </p:cNvPr>
          <p:cNvSpPr txBox="1">
            <a:spLocks/>
          </p:cNvSpPr>
          <p:nvPr/>
        </p:nvSpPr>
        <p:spPr>
          <a:xfrm>
            <a:off x="811961" y="1376425"/>
            <a:ext cx="8420100" cy="86644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i="1" dirty="0">
                <a:solidFill>
                  <a:srgbClr val="002060"/>
                </a:solidFill>
              </a:rPr>
              <a:t>Aspettando la Pasqua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4E30695-CED8-4125-BA8B-1EE2541F2A73}"/>
              </a:ext>
            </a:extLst>
          </p:cNvPr>
          <p:cNvSpPr txBox="1"/>
          <p:nvPr/>
        </p:nvSpPr>
        <p:spPr>
          <a:xfrm>
            <a:off x="7559617" y="6224220"/>
            <a:ext cx="2147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002060"/>
                </a:solidFill>
              </a:rPr>
              <a:t>A cura di Paola Rea</a:t>
            </a:r>
          </a:p>
        </p:txBody>
      </p:sp>
      <p:pic>
        <p:nvPicPr>
          <p:cNvPr id="1026" name="Picture 2" descr="Buona Pasqua da Giardineria - Giardineria">
            <a:extLst>
              <a:ext uri="{FF2B5EF4-FFF2-40B4-BE49-F238E27FC236}">
                <a16:creationId xmlns:a16="http://schemas.microsoft.com/office/drawing/2014/main" id="{A77604B7-ED2F-4009-980B-28FFA938C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515" y="2355009"/>
            <a:ext cx="4080294" cy="366158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5137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E1F06926-D251-4E9D-AAB5-7FD7485ADADB}"/>
              </a:ext>
            </a:extLst>
          </p:cNvPr>
          <p:cNvSpPr txBox="1"/>
          <p:nvPr/>
        </p:nvSpPr>
        <p:spPr>
          <a:xfrm>
            <a:off x="2363638" y="276109"/>
            <a:ext cx="5089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i="1" dirty="0">
                <a:solidFill>
                  <a:srgbClr val="002060"/>
                </a:solidFill>
              </a:rPr>
              <a:t>ASCOLTA E MEMORIZZA</a:t>
            </a:r>
            <a:endParaRPr lang="it-IT" dirty="0"/>
          </a:p>
        </p:txBody>
      </p:sp>
      <p:sp>
        <p:nvSpPr>
          <p:cNvPr id="13" name="Sottotitolo 2">
            <a:extLst>
              <a:ext uri="{FF2B5EF4-FFF2-40B4-BE49-F238E27FC236}">
                <a16:creationId xmlns:a16="http://schemas.microsoft.com/office/drawing/2014/main" id="{2B838095-56FC-49F7-93E9-52D02184407F}"/>
              </a:ext>
            </a:extLst>
          </p:cNvPr>
          <p:cNvSpPr txBox="1">
            <a:spLocks/>
          </p:cNvSpPr>
          <p:nvPr/>
        </p:nvSpPr>
        <p:spPr>
          <a:xfrm>
            <a:off x="1164565" y="3220064"/>
            <a:ext cx="1199073" cy="41787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solidFill>
                  <a:srgbClr val="002060"/>
                </a:solidFill>
              </a:rPr>
              <a:t>Ascolta</a:t>
            </a:r>
          </a:p>
        </p:txBody>
      </p: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FAB21822-FC99-4935-AA58-5F6053020FE7}"/>
              </a:ext>
            </a:extLst>
          </p:cNvPr>
          <p:cNvCxnSpPr/>
          <p:nvPr/>
        </p:nvCxnSpPr>
        <p:spPr>
          <a:xfrm>
            <a:off x="2363638" y="3418891"/>
            <a:ext cx="43132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WhatsApp Audio 2020-04-03 at 16.48.06 (online-audio-converter.com)">
            <a:hlinkClick r:id="" action="ppaction://media"/>
            <a:extLst>
              <a:ext uri="{FF2B5EF4-FFF2-40B4-BE49-F238E27FC236}">
                <a16:creationId xmlns:a16="http://schemas.microsoft.com/office/drawing/2014/main" id="{A0DB2319-DF9D-411B-B785-DD25E3A790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95215" y="3124200"/>
            <a:ext cx="598817" cy="60960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AEAA21DB-2F6C-424D-BF13-C4735A49B18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8" t="4025" r="8386" b="21007"/>
          <a:stretch/>
        </p:blipFill>
        <p:spPr>
          <a:xfrm>
            <a:off x="4356340" y="795141"/>
            <a:ext cx="4615132" cy="5877318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701296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olo 1">
            <a:extLst>
              <a:ext uri="{FF2B5EF4-FFF2-40B4-BE49-F238E27FC236}">
                <a16:creationId xmlns:a16="http://schemas.microsoft.com/office/drawing/2014/main" id="{5E55EB42-C502-4933-9D8A-FBD45908AE81}"/>
              </a:ext>
            </a:extLst>
          </p:cNvPr>
          <p:cNvSpPr txBox="1">
            <a:spLocks/>
          </p:cNvSpPr>
          <p:nvPr/>
        </p:nvSpPr>
        <p:spPr>
          <a:xfrm>
            <a:off x="258768" y="2073125"/>
            <a:ext cx="4468507" cy="13829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1800" b="1" i="1" dirty="0"/>
          </a:p>
          <a:p>
            <a:r>
              <a:rPr lang="it-IT" sz="2800" b="1" i="1" dirty="0">
                <a:solidFill>
                  <a:srgbClr val="002060"/>
                </a:solidFill>
              </a:rPr>
              <a:t>GIOCA, MANIPOLA E CREA  </a:t>
            </a:r>
          </a:p>
          <a:p>
            <a:r>
              <a:rPr lang="it-IT" sz="2800" b="1" i="1" dirty="0">
                <a:solidFill>
                  <a:srgbClr val="002060"/>
                </a:solidFill>
              </a:rPr>
              <a:t>Realizza un </a:t>
            </a:r>
          </a:p>
          <a:p>
            <a:r>
              <a:rPr lang="it-IT" sz="2800" b="1" i="1" dirty="0">
                <a:solidFill>
                  <a:srgbClr val="002060"/>
                </a:solidFill>
              </a:rPr>
              <a:t>coniglietto porta ovetti</a:t>
            </a:r>
          </a:p>
        </p:txBody>
      </p:sp>
      <p:sp>
        <p:nvSpPr>
          <p:cNvPr id="50" name="Titolo 1">
            <a:extLst>
              <a:ext uri="{FF2B5EF4-FFF2-40B4-BE49-F238E27FC236}">
                <a16:creationId xmlns:a16="http://schemas.microsoft.com/office/drawing/2014/main" id="{90C6826D-AC11-4CE7-A3F6-B1FEDBCCBADA}"/>
              </a:ext>
            </a:extLst>
          </p:cNvPr>
          <p:cNvSpPr txBox="1">
            <a:spLocks/>
          </p:cNvSpPr>
          <p:nvPr/>
        </p:nvSpPr>
        <p:spPr>
          <a:xfrm>
            <a:off x="1264608" y="6518866"/>
            <a:ext cx="3838754" cy="3391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1800" b="1" i="1" dirty="0"/>
          </a:p>
          <a:p>
            <a:endParaRPr lang="it-IT" sz="1800" b="1" i="1" dirty="0">
              <a:solidFill>
                <a:srgbClr val="002060"/>
              </a:solidFill>
            </a:endParaRPr>
          </a:p>
        </p:txBody>
      </p:sp>
      <p:pic>
        <p:nvPicPr>
          <p:cNvPr id="27" name="Immagine 26">
            <a:extLst>
              <a:ext uri="{FF2B5EF4-FFF2-40B4-BE49-F238E27FC236}">
                <a16:creationId xmlns:a16="http://schemas.microsoft.com/office/drawing/2014/main" id="{8D748A64-7C1E-49FF-9583-60630C9251E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603" y="422390"/>
            <a:ext cx="5038725" cy="60674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ottotitolo 2">
            <a:extLst>
              <a:ext uri="{FF2B5EF4-FFF2-40B4-BE49-F238E27FC236}">
                <a16:creationId xmlns:a16="http://schemas.microsoft.com/office/drawing/2014/main" id="{F1775243-C991-4DA8-BCF9-478B3C5E2B04}"/>
              </a:ext>
            </a:extLst>
          </p:cNvPr>
          <p:cNvSpPr txBox="1">
            <a:spLocks/>
          </p:cNvSpPr>
          <p:nvPr/>
        </p:nvSpPr>
        <p:spPr>
          <a:xfrm>
            <a:off x="457200" y="4491255"/>
            <a:ext cx="3321170" cy="1231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i="1" dirty="0">
                <a:solidFill>
                  <a:srgbClr val="002060"/>
                </a:solidFill>
              </a:rPr>
              <a:t>Colora di rosa la parte interna delle orecchie e delle zampette e ritaglia le sagome</a:t>
            </a:r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55BB186F-3A41-4496-8445-AC10532B04FA}"/>
              </a:ext>
            </a:extLst>
          </p:cNvPr>
          <p:cNvCxnSpPr>
            <a:cxnSpLocks/>
          </p:cNvCxnSpPr>
          <p:nvPr/>
        </p:nvCxnSpPr>
        <p:spPr>
          <a:xfrm>
            <a:off x="3847381" y="4971644"/>
            <a:ext cx="457199" cy="1351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820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olo 1">
            <a:extLst>
              <a:ext uri="{FF2B5EF4-FFF2-40B4-BE49-F238E27FC236}">
                <a16:creationId xmlns:a16="http://schemas.microsoft.com/office/drawing/2014/main" id="{5E55EB42-C502-4933-9D8A-FBD45908AE81}"/>
              </a:ext>
            </a:extLst>
          </p:cNvPr>
          <p:cNvSpPr txBox="1">
            <a:spLocks/>
          </p:cNvSpPr>
          <p:nvPr/>
        </p:nvSpPr>
        <p:spPr>
          <a:xfrm>
            <a:off x="-232912" y="429232"/>
            <a:ext cx="4545418" cy="4012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i="1" dirty="0">
              <a:solidFill>
                <a:srgbClr val="002060"/>
              </a:solidFill>
            </a:endParaRPr>
          </a:p>
        </p:txBody>
      </p:sp>
      <p:sp>
        <p:nvSpPr>
          <p:cNvPr id="49" name="Cuore 48">
            <a:extLst>
              <a:ext uri="{FF2B5EF4-FFF2-40B4-BE49-F238E27FC236}">
                <a16:creationId xmlns:a16="http://schemas.microsoft.com/office/drawing/2014/main" id="{9D135F4A-7667-4FA3-B552-405EF3356FF4}"/>
              </a:ext>
            </a:extLst>
          </p:cNvPr>
          <p:cNvSpPr/>
          <p:nvPr/>
        </p:nvSpPr>
        <p:spPr>
          <a:xfrm>
            <a:off x="8762562" y="6161306"/>
            <a:ext cx="400564" cy="362444"/>
          </a:xfrm>
          <a:prstGeom prst="hear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0" name="Titolo 1">
            <a:extLst>
              <a:ext uri="{FF2B5EF4-FFF2-40B4-BE49-F238E27FC236}">
                <a16:creationId xmlns:a16="http://schemas.microsoft.com/office/drawing/2014/main" id="{90C6826D-AC11-4CE7-A3F6-B1FEDBCCBADA}"/>
              </a:ext>
            </a:extLst>
          </p:cNvPr>
          <p:cNvSpPr txBox="1">
            <a:spLocks/>
          </p:cNvSpPr>
          <p:nvPr/>
        </p:nvSpPr>
        <p:spPr>
          <a:xfrm>
            <a:off x="5124090" y="6342528"/>
            <a:ext cx="3838754" cy="3391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1800" b="1" i="1" dirty="0"/>
          </a:p>
          <a:p>
            <a:r>
              <a:rPr lang="it-IT" sz="1800" b="1" i="1" dirty="0"/>
              <a:t>Buon lavoro e buon divertimento …</a:t>
            </a:r>
            <a:endParaRPr lang="it-IT" sz="1800" b="1" i="1" dirty="0">
              <a:solidFill>
                <a:srgbClr val="002060"/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2E6A8ED-AD79-48D6-8DDB-4EA0E53512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98" r="13596"/>
          <a:stretch/>
        </p:blipFill>
        <p:spPr>
          <a:xfrm>
            <a:off x="821303" y="629863"/>
            <a:ext cx="2436987" cy="265506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387C1E60-839E-4440-AB21-8127EB851C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81" r="10519" b="12280"/>
          <a:stretch/>
        </p:blipFill>
        <p:spPr>
          <a:xfrm>
            <a:off x="4953000" y="629863"/>
            <a:ext cx="4449829" cy="5055079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CB724171-9DE4-4E46-A0C5-7098D5C008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979" y="3753738"/>
            <a:ext cx="3210091" cy="240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7409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Tema di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</TotalTime>
  <Words>58</Words>
  <Application>Microsoft Office PowerPoint</Application>
  <PresentationFormat>A4 (21x29,7 cm)</PresentationFormat>
  <Paragraphs>15</Paragraphs>
  <Slides>4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di Office</vt:lpstr>
      <vt:lpstr>Plesso «Capoluogo»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Plesso «Siciliano»</dc:title>
  <dc:creator>ROBERTO</dc:creator>
  <cp:lastModifiedBy>ROBERTO</cp:lastModifiedBy>
  <cp:revision>34</cp:revision>
  <dcterms:created xsi:type="dcterms:W3CDTF">2020-03-26T16:54:43Z</dcterms:created>
  <dcterms:modified xsi:type="dcterms:W3CDTF">2020-04-03T17:14:02Z</dcterms:modified>
</cp:coreProperties>
</file>