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9" d="100"/>
          <a:sy n="119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9FBB27-76AD-44F4-9B93-7C040991C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A4AB15-9F47-44F5-B536-0BCDA0B10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F431DB-7C7E-49E2-97F0-09E0FDF2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CD0EE9-0120-4766-8771-9F182A61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5A910D-F2B7-48B4-AAEF-1F7B5894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71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A1D84-FBA8-48B4-9DBB-119A1AA2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BAEE52-86BE-4A1F-9719-499D3EAFD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C32F50-BF0C-497D-B552-A427ABED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9B88C2-D20D-4987-ADE4-72C909D54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6BE7B8-CADD-454F-9DEF-456FAC56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47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4C7AE21-5561-43B2-9CC7-B57131FE3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6A9AD1F-B616-4C13-A37A-D281FF72C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85E10C-CC7B-4F2C-9761-27AB8470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BDE555-9C46-449C-B9B7-3B54019F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18E47-BEC4-4EDC-B2DF-5B511D9C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00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518B7-E266-49C9-BE89-58306742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AFEAD3-16D2-4558-8E50-E1ED7EF9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D4913-C06E-4D1C-8BCB-C3BD102D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9C725F-FE49-41F9-959B-656FF3806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FBCA13-D3A0-45DC-AE40-ADC1EC13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14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1C1171-38D7-4080-B9EA-4FAD74E0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AA9A11-0A91-4383-8609-30939543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42B9E8-D7C7-4903-887A-1C2E8D30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FA8A4E-C2D5-41C2-89B7-A795F078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2358DE-1786-4D5F-A2C7-DB8BD313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42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C33595-EB6B-45AF-A14C-71C61714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CBCB9-A694-4716-9004-A5D03CA5C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22EB96-FF8D-497F-A640-27EAB821A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5062A6-D019-4C2F-A930-F1530DC8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7298C2-A3FF-46C6-98CC-814E802D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ADB609-4286-49A9-A9E4-A9D48FB60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68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80A45-455C-45B3-8B70-043B15B6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9152A2-7C8B-4D33-ADD5-19029E5EE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5B8987-A69C-41C2-BCA6-DCB1E7DF6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B0D2C7-0485-47C1-85A8-D5F0ECE0B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B43C944-08BA-4B69-AAC9-6FF196E51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9940DB7-6BBC-40BF-9ABD-250B828D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D971D1-42CC-4F8B-A4B8-31C63285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5A6BDF-2774-4DDE-878B-9EBB283C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51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32001A-2709-432E-9E87-90EBB798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4439AF7-EAAC-42A4-9423-887F8BDC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F90153-D3DA-4B3F-92ED-C7A66228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DD6E00-2D8E-45CA-9514-B3BF2B90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7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E71F9E4-2958-48DE-8E9A-82DCF69D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0A451E-A99C-4CE1-9C79-D601E550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E8B2AD-0FE3-4E9B-9BF8-DF063A78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7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A82BE2-B6F8-4DCA-A374-4DEECB85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D75026-1993-4272-A210-66208B845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B0CC5E-292C-4F06-8D3B-3B192B35C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35E6FC-AFF7-4F83-9F6F-4DE74D30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ED97E3-F002-4E4F-AFE3-4A5E0E1AD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742356-584C-43D3-8F13-C55E32AE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21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694DA6-688B-43BF-A31F-7752DA3A7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6EB35D-15FC-47A4-8E12-5251F1B83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AC2B49-90E8-4958-A6A6-B2D921B82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F86452-8901-4538-A2D6-E2DB1F9E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CB4F8E-CEA6-448F-B3C1-42B33898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CE2416-9FD1-49FD-9563-8364B5DD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93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82DA624-58A0-4842-9383-AABB7C67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BBEB8A-CC32-47AD-BB3C-07227AB67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426D92-4D07-4E68-9B24-531E88149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6C69-89FC-4050-AB99-77A94E94B097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2DC3B9-2F73-44E5-813F-EE0606741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03164E-B8C2-49F3-AB50-F1232D3CB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A6F8-BDF5-4D46-B00F-956FAE54B0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04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EC319B31-0681-4BF9-AD1E-BBBEB2FE8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183" y="2939026"/>
            <a:ext cx="5946202" cy="838831"/>
          </a:xfrm>
        </p:spPr>
        <p:txBody>
          <a:bodyPr anchor="b">
            <a:noAutofit/>
          </a:bodyPr>
          <a:lstStyle/>
          <a:p>
            <a:pPr algn="l"/>
            <a:r>
              <a:rPr lang="it-IT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Giochiamo insieme… a casa </a:t>
            </a:r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6226338B-D132-4014-B607-849DFB3E2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568" y="0"/>
            <a:ext cx="2378315" cy="90970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441173" y="5489933"/>
            <a:ext cx="3348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INSEGNANTI: REA PAOLA MATRISCIANO GIUSY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SEZ. 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613545" y="352404"/>
            <a:ext cx="365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per i bambini di 3 anni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D6324B-F7FE-4520-BF39-584128573C79}"/>
              </a:ext>
            </a:extLst>
          </p:cNvPr>
          <p:cNvSpPr txBox="1"/>
          <p:nvPr/>
        </p:nvSpPr>
        <p:spPr>
          <a:xfrm>
            <a:off x="7930010" y="6066840"/>
            <a:ext cx="3820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cura di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</p:txBody>
      </p:sp>
      <p:pic>
        <p:nvPicPr>
          <p:cNvPr id="12" name="Elemento grafico 11" descr="Pezzi di puzzle">
            <a:extLst>
              <a:ext uri="{FF2B5EF4-FFF2-40B4-BE49-F238E27FC236}">
                <a16:creationId xmlns:a16="http://schemas.microsoft.com/office/drawing/2014/main" id="{A3A2F9DF-E8AC-456F-884F-1A29A5659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0060" y="3144079"/>
            <a:ext cx="914400" cy="914400"/>
          </a:xfrm>
          <a:prstGeom prst="rect">
            <a:avLst/>
          </a:prstGeom>
        </p:spPr>
      </p:pic>
      <p:pic>
        <p:nvPicPr>
          <p:cNvPr id="16" name="Immagine 15" descr="Immagine che contiene persona, interni, figlio, piccolo&#10;&#10;Descrizione generata automaticamente">
            <a:extLst>
              <a:ext uri="{FF2B5EF4-FFF2-40B4-BE49-F238E27FC236}">
                <a16:creationId xmlns:a16="http://schemas.microsoft.com/office/drawing/2014/main" id="{C2F312ED-8343-4A74-A869-E93ACC97D8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76" y="2778570"/>
            <a:ext cx="4542183" cy="321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166BA0-CC7E-4A48-965A-0A160ACB0036}"/>
              </a:ext>
            </a:extLst>
          </p:cNvPr>
          <p:cNvSpPr txBox="1"/>
          <p:nvPr/>
        </p:nvSpPr>
        <p:spPr>
          <a:xfrm>
            <a:off x="2948609" y="689976"/>
            <a:ext cx="6294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Inizia a giocare….</a:t>
            </a:r>
          </a:p>
        </p:txBody>
      </p:sp>
      <p:pic>
        <p:nvPicPr>
          <p:cNvPr id="6" name="Immagine 5" descr="Immagine che contiene tavolo, interni, sedendo, cibo&#10;&#10;Descrizione generata automaticamente">
            <a:extLst>
              <a:ext uri="{FF2B5EF4-FFF2-40B4-BE49-F238E27FC236}">
                <a16:creationId xmlns:a16="http://schemas.microsoft.com/office/drawing/2014/main" id="{23EF6942-7A41-4125-9DA6-99E182332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38" y="3082465"/>
            <a:ext cx="3600953" cy="363905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E00F25A-C8CF-449F-A0AB-0ED22B5B73FD}"/>
              </a:ext>
            </a:extLst>
          </p:cNvPr>
          <p:cNvSpPr txBox="1"/>
          <p:nvPr/>
        </p:nvSpPr>
        <p:spPr>
          <a:xfrm>
            <a:off x="5378306" y="4068975"/>
            <a:ext cx="5393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Attacca con del nastro adesivo dei bicchieri di plastica al bordo di un tavolo. Realizza delle palline di carta di giornale oppure usa quelle di plastica e lanciale nei bicchieri. Divertiti a fare centro.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A2A9E45-5AEF-41FC-B36D-5D3AFD5AC4CD}"/>
              </a:ext>
            </a:extLst>
          </p:cNvPr>
          <p:cNvSpPr txBox="1"/>
          <p:nvPr/>
        </p:nvSpPr>
        <p:spPr>
          <a:xfrm>
            <a:off x="6255026" y="1827936"/>
            <a:ext cx="249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CLICCA QUI!!</a:t>
            </a:r>
          </a:p>
        </p:txBody>
      </p:sp>
      <p:pic>
        <p:nvPicPr>
          <p:cNvPr id="10" name="WhatsApp Audio 2020-03-31 at 15.49.33">
            <a:hlinkClick r:id="" action="ppaction://media"/>
            <a:extLst>
              <a:ext uri="{FF2B5EF4-FFF2-40B4-BE49-F238E27FC236}">
                <a16:creationId xmlns:a16="http://schemas.microsoft.com/office/drawing/2014/main" id="{26FFB0A7-C308-416F-822A-2514B080080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75123" y="17078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4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88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interni, persona, ragazzo, tavolo&#10;&#10;Descrizione generata automaticamente">
            <a:extLst>
              <a:ext uri="{FF2B5EF4-FFF2-40B4-BE49-F238E27FC236}">
                <a16:creationId xmlns:a16="http://schemas.microsoft.com/office/drawing/2014/main" id="{18D3E3CE-A558-491D-97CD-4A13E59C5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2" y="2489667"/>
            <a:ext cx="5767754" cy="414996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67EE86-8F2D-4A2E-8484-E58F3FBEF732}"/>
              </a:ext>
            </a:extLst>
          </p:cNvPr>
          <p:cNvSpPr txBox="1"/>
          <p:nvPr/>
        </p:nvSpPr>
        <p:spPr>
          <a:xfrm>
            <a:off x="6337495" y="3460092"/>
            <a:ext cx="57208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Prendi una scatola di cartone, dello spago e alcuni bicchieri di plastica. Realizza il tuo bersaglio come nell’immagine a fianco.  Con una pallina prova a centrare uno alla volta tutti i bicchieri.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595C826-5BA1-4246-A96E-01FD9E7DB322}"/>
              </a:ext>
            </a:extLst>
          </p:cNvPr>
          <p:cNvSpPr txBox="1"/>
          <p:nvPr/>
        </p:nvSpPr>
        <p:spPr>
          <a:xfrm>
            <a:off x="3010486" y="689317"/>
            <a:ext cx="6654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Tiro al bersaglio</a:t>
            </a:r>
          </a:p>
        </p:txBody>
      </p:sp>
    </p:spTree>
    <p:extLst>
      <p:ext uri="{BB962C8B-B14F-4D97-AF65-F5344CB8AC3E}">
        <p14:creationId xmlns:p14="http://schemas.microsoft.com/office/powerpoint/2010/main" val="57199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A2C1C8-CBF3-460D-B321-311F7664A945}"/>
              </a:ext>
            </a:extLst>
          </p:cNvPr>
          <p:cNvSpPr txBox="1"/>
          <p:nvPr/>
        </p:nvSpPr>
        <p:spPr>
          <a:xfrm>
            <a:off x="2451652" y="662609"/>
            <a:ext cx="7182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Gioca con le forme geometriche</a:t>
            </a:r>
          </a:p>
        </p:txBody>
      </p:sp>
      <p:pic>
        <p:nvPicPr>
          <p:cNvPr id="6" name="Immagine 5" descr="Immagine che contiene persona, interni, piccolo, figlio&#10;&#10;Descrizione generata automaticamente">
            <a:extLst>
              <a:ext uri="{FF2B5EF4-FFF2-40B4-BE49-F238E27FC236}">
                <a16:creationId xmlns:a16="http://schemas.microsoft.com/office/drawing/2014/main" id="{41395436-7ED6-47AF-A1BB-23C847018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61" y="2358887"/>
            <a:ext cx="4490667" cy="372801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8FF3B5-AAB0-456C-9AD2-813911AB906F}"/>
              </a:ext>
            </a:extLst>
          </p:cNvPr>
          <p:cNvSpPr txBox="1"/>
          <p:nvPr/>
        </p:nvSpPr>
        <p:spPr>
          <a:xfrm>
            <a:off x="982639" y="2524836"/>
            <a:ext cx="5445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Incolla del nastro adesivo colorato al pavimento, in modo da creare le forme geometriche che conosci. Metti in ognuna palline o giocattoli recuperati in casa dello stesso colore del nastro adesivo.</a:t>
            </a:r>
          </a:p>
        </p:txBody>
      </p:sp>
    </p:spTree>
    <p:extLst>
      <p:ext uri="{BB962C8B-B14F-4D97-AF65-F5344CB8AC3E}">
        <p14:creationId xmlns:p14="http://schemas.microsoft.com/office/powerpoint/2010/main" val="1668583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iochiamo insieme... a casa" id="{8A0C203C-FB49-4903-BA5A-922C596DC333}" vid="{ABA3CD21-E0EA-4283-9D56-29C5699FBF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Giochiamo insieme... a casa</Template>
  <TotalTime>1</TotalTime>
  <Words>148</Words>
  <Application>Microsoft Office PowerPoint</Application>
  <PresentationFormat>Widescreen</PresentationFormat>
  <Paragraphs>12</Paragraphs>
  <Slides>4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1</cp:revision>
  <dcterms:created xsi:type="dcterms:W3CDTF">2020-03-31T15:03:25Z</dcterms:created>
  <dcterms:modified xsi:type="dcterms:W3CDTF">2020-03-31T15:04:48Z</dcterms:modified>
</cp:coreProperties>
</file>