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0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0" d="100"/>
          <a:sy n="120" d="100"/>
        </p:scale>
        <p:origin x="186" y="-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04D2C5-675C-407D-98A8-A72DF6ECD9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B1E593E-5180-41C0-863B-52BB95F754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A526A9F-EE25-45A0-8DF9-0F49FF2C6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0A8D3-AF31-4FB6-8C75-21CB6FA7B38C}" type="datetimeFigureOut">
              <a:rPr lang="it-IT" smtClean="0"/>
              <a:t>21/04/2020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04AB329-9A3F-4048-97DF-D655075D6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727D5FE-0B65-4F9F-8628-FFEBFBB5C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6DF0-2A96-4E57-B760-B5ED81FDF0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755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F4199F-75A5-42F6-933D-1BA0A1C7F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74661EC-9B7A-4A81-B7EB-C5BC296944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8BCB144-9738-4085-9DF8-8D5F6F28D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0A8D3-AF31-4FB6-8C75-21CB6FA7B38C}" type="datetimeFigureOut">
              <a:rPr lang="it-IT" smtClean="0"/>
              <a:t>21/04/2020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5A19074-B352-4A4B-89C0-E3EFF5714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3720B35-3681-4F25-98E4-49576F0CF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6DF0-2A96-4E57-B760-B5ED81FDF0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453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294A867-5AA5-4A2C-AD3F-6C5A02B7F5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6406034-5F20-4102-8F88-68DE4ACC60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44F4A44-52C2-4B3D-8240-450591066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0A8D3-AF31-4FB6-8C75-21CB6FA7B38C}" type="datetimeFigureOut">
              <a:rPr lang="it-IT" smtClean="0"/>
              <a:t>21/04/2020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CDC5BE7-8CEC-4BEE-983A-29D18B5C1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9954816-2F1D-49F8-A121-45D34FDC4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6DF0-2A96-4E57-B760-B5ED81FDF0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3325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C9487E-6A71-4F37-B936-AA753B3ED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EF188C-6701-4D75-9342-2319225E9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2CB7E2-5FE1-4FFA-8687-FB29B72AD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0A8D3-AF31-4FB6-8C75-21CB6FA7B38C}" type="datetimeFigureOut">
              <a:rPr lang="it-IT" smtClean="0"/>
              <a:t>21/04/2020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6398030-AED8-474F-803A-A339E6919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009AE84-6667-4DCD-BF1D-71D5A4922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6DF0-2A96-4E57-B760-B5ED81FDF0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4261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7A7F665-08AF-4767-8BEB-68E93CB27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56E1FC9-0CE4-4F22-BE6C-D08F8E07F1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21F95C7-5F30-44AB-9879-A6C00B5F9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0A8D3-AF31-4FB6-8C75-21CB6FA7B38C}" type="datetimeFigureOut">
              <a:rPr lang="it-IT" smtClean="0"/>
              <a:t>21/04/2020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32AC6FF-177B-42E0-91C8-F69E5510E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02329B1-3700-49AB-B406-4419FBB11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6DF0-2A96-4E57-B760-B5ED81FDF0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7770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573982-217C-404A-93E2-BF8FD4170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8733928-6A75-480F-95C2-6D6EDB94E7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F7BE1DC-02E6-4C86-B5EC-ADE34F5ED2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2570533-A8F7-4B49-899B-46DF1184B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0A8D3-AF31-4FB6-8C75-21CB6FA7B38C}" type="datetimeFigureOut">
              <a:rPr lang="it-IT" smtClean="0"/>
              <a:t>21/04/2020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79E6CCA-86FF-4C03-9A5A-88D98D441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C6E8368-F86A-433D-BBE0-305102BF6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6DF0-2A96-4E57-B760-B5ED81FDF0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2924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F284A3-834B-4D5C-B250-87B461E7E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17F6F23-2389-4EEB-A3DD-35FB88E985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F94FBFC-663A-48E5-B0CC-65D2BCDEC5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56ADB64-ABDF-44A5-8796-1D9772DCD3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EB017CE-2528-46D0-A5A6-4D1E7AA8CB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5BAFAE34-9AC8-4E48-B775-609C83E4E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0A8D3-AF31-4FB6-8C75-21CB6FA7B38C}" type="datetimeFigureOut">
              <a:rPr lang="it-IT" smtClean="0"/>
              <a:t>21/04/2020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AC117FF-729D-4597-94A1-326C3DB78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BAE3596-B8FD-4000-871D-3746DE556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6DF0-2A96-4E57-B760-B5ED81FDF0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971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5FDA9E-4778-4767-AEB7-5AE1ECFEC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23EDA34-B78A-4506-BCA7-2862F051F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0A8D3-AF31-4FB6-8C75-21CB6FA7B38C}" type="datetimeFigureOut">
              <a:rPr lang="it-IT" smtClean="0"/>
              <a:t>21/04/2020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2A8EAD8-FBB3-4027-8B27-5D07656B6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F45790A-B28C-4110-890C-9357AC438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6DF0-2A96-4E57-B760-B5ED81FDF0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5221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3395BAC-4C31-4545-AF07-10CD43263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0A8D3-AF31-4FB6-8C75-21CB6FA7B38C}" type="datetimeFigureOut">
              <a:rPr lang="it-IT" smtClean="0"/>
              <a:t>21/04/2020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9871DC6-A1C1-4D43-880A-8CB1EC757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F8270EA-3CCC-43FA-99ED-DB1B85FD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6DF0-2A96-4E57-B760-B5ED81FDF0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5898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F0DC96-F90B-4441-8556-1C603B018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DE57B47-CDB8-4F61-ADBC-38C7ABCB6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27779CB-BF16-4387-9737-22971B9A8C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47A6198-10D2-40B3-93FB-FC849FCDA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0A8D3-AF31-4FB6-8C75-21CB6FA7B38C}" type="datetimeFigureOut">
              <a:rPr lang="it-IT" smtClean="0"/>
              <a:t>21/04/2020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1FDFEE3-9FB3-4321-97EA-890529750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B460659-2E19-40F4-8D5D-DDFFCDE31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6DF0-2A96-4E57-B760-B5ED81FDF0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4085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F0228C-312F-48FE-88F9-99D057291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2DB76D7-DCD1-45A1-A32F-1866808B8B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AD7A005-A712-45B0-A123-13C068DFC8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61F9DBD-969D-4FAB-B66F-B64B9A4C3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0A8D3-AF31-4FB6-8C75-21CB6FA7B38C}" type="datetimeFigureOut">
              <a:rPr lang="it-IT" smtClean="0"/>
              <a:t>21/04/2020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637C487-36AD-450C-B318-135445BC7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09B2BBD-6894-4ED1-91CB-C3F0FC726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6DF0-2A96-4E57-B760-B5ED81FDF0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628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403A177-0580-4A27-B47B-82AB6A5F9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9EC8D6B-5EE5-4B52-BFA1-AAB915859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98F7E3A-40ED-44BB-AD6F-719055DD5B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0A8D3-AF31-4FB6-8C75-21CB6FA7B38C}" type="datetimeFigureOut">
              <a:rPr lang="it-IT" smtClean="0"/>
              <a:t>21/04/2020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D0DFE20-8E98-4778-9AB4-B8BBD474DE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258501D-6B85-44CA-A734-8D2A98A61C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E6DF0-2A96-4E57-B760-B5ED81FDF0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1119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mmagine che contiene fiore&#10;&#10;Descrizione generata automaticamente">
            <a:extLst>
              <a:ext uri="{FF2B5EF4-FFF2-40B4-BE49-F238E27FC236}">
                <a16:creationId xmlns:a16="http://schemas.microsoft.com/office/drawing/2014/main" id="{269829CD-20AB-460E-8DA3-B24D7B2B6A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156" y="2899577"/>
            <a:ext cx="8759687" cy="3050859"/>
          </a:xfrm>
          <a:prstGeom prst="rect">
            <a:avLst/>
          </a:prstGeom>
        </p:spPr>
      </p:pic>
      <p:sp>
        <p:nvSpPr>
          <p:cNvPr id="3" name="Sottotitolo 2">
            <a:extLst>
              <a:ext uri="{FF2B5EF4-FFF2-40B4-BE49-F238E27FC236}">
                <a16:creationId xmlns:a16="http://schemas.microsoft.com/office/drawing/2014/main" id="{EC319B31-0681-4BF9-AD1E-BBBEB2FE8C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42216" y="1279969"/>
            <a:ext cx="9276522" cy="838831"/>
          </a:xfrm>
        </p:spPr>
        <p:txBody>
          <a:bodyPr anchor="b">
            <a:noAutofit/>
          </a:bodyPr>
          <a:lstStyle/>
          <a:p>
            <a:pPr algn="l"/>
            <a:r>
              <a:rPr lang="it-IT" sz="4400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ALLA SCOPERTA DEI FIORI</a:t>
            </a:r>
          </a:p>
        </p:txBody>
      </p:sp>
      <p:pic>
        <p:nvPicPr>
          <p:cNvPr id="5" name="Immagine 4" descr="Immagine che contiene cibo&#10;&#10;Descrizione generata automaticamente">
            <a:extLst>
              <a:ext uri="{FF2B5EF4-FFF2-40B4-BE49-F238E27FC236}">
                <a16:creationId xmlns:a16="http://schemas.microsoft.com/office/drawing/2014/main" id="{6226338B-D132-4014-B607-849DFB3E2F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3685" y="0"/>
            <a:ext cx="2378315" cy="909705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80E00253-D794-40AB-A55E-09963FA3E7BB}"/>
              </a:ext>
            </a:extLst>
          </p:cNvPr>
          <p:cNvSpPr txBox="1"/>
          <p:nvPr/>
        </p:nvSpPr>
        <p:spPr>
          <a:xfrm>
            <a:off x="441173" y="5489933"/>
            <a:ext cx="33481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Rea Paola</a:t>
            </a:r>
          </a:p>
          <a:p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Matrisciano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Giusy</a:t>
            </a:r>
          </a:p>
          <a:p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SEZ. S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BD71023-84EB-4BFF-9219-26767C5200FD}"/>
              </a:ext>
            </a:extLst>
          </p:cNvPr>
          <p:cNvSpPr txBox="1"/>
          <p:nvPr/>
        </p:nvSpPr>
        <p:spPr>
          <a:xfrm>
            <a:off x="613545" y="352404"/>
            <a:ext cx="36573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Attività per i bambini di 3 anni 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B8D6324B-F7FE-4520-BF39-584128573C79}"/>
              </a:ext>
            </a:extLst>
          </p:cNvPr>
          <p:cNvSpPr txBox="1"/>
          <p:nvPr/>
        </p:nvSpPr>
        <p:spPr>
          <a:xfrm>
            <a:off x="8229600" y="6199012"/>
            <a:ext cx="4215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cura di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Matrisciano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Giusy</a:t>
            </a:r>
          </a:p>
        </p:txBody>
      </p:sp>
    </p:spTree>
    <p:extLst>
      <p:ext uri="{BB962C8B-B14F-4D97-AF65-F5344CB8AC3E}">
        <p14:creationId xmlns:p14="http://schemas.microsoft.com/office/powerpoint/2010/main" val="3803056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F7C605-AE6B-4544-ADD3-735CFFDE1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8661"/>
            <a:ext cx="10515600" cy="1325563"/>
          </a:xfrm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parti del fiore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2F5BDAB9-FCC4-434E-B00A-809FC31659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659" y="1563757"/>
            <a:ext cx="4956313" cy="5075582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5B6A3543-E9B7-4B3B-B1B1-0A34352E40DA}"/>
              </a:ext>
            </a:extLst>
          </p:cNvPr>
          <p:cNvSpPr txBox="1"/>
          <p:nvPr/>
        </p:nvSpPr>
        <p:spPr>
          <a:xfrm>
            <a:off x="10601739" y="4731891"/>
            <a:ext cx="1431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STELO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E4A235E-876B-4409-BC14-7AA3BB9E7F5E}"/>
              </a:ext>
            </a:extLst>
          </p:cNvPr>
          <p:cNvSpPr txBox="1"/>
          <p:nvPr/>
        </p:nvSpPr>
        <p:spPr>
          <a:xfrm>
            <a:off x="997226" y="2519642"/>
            <a:ext cx="3604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CLICCA QUI !!!</a:t>
            </a:r>
          </a:p>
        </p:txBody>
      </p:sp>
      <p:sp>
        <p:nvSpPr>
          <p:cNvPr id="8" name="Freccia in giù 7">
            <a:extLst>
              <a:ext uri="{FF2B5EF4-FFF2-40B4-BE49-F238E27FC236}">
                <a16:creationId xmlns:a16="http://schemas.microsoft.com/office/drawing/2014/main" id="{901DD4AD-D1A1-485D-A774-B0500E3B13B3}"/>
              </a:ext>
            </a:extLst>
          </p:cNvPr>
          <p:cNvSpPr/>
          <p:nvPr/>
        </p:nvSpPr>
        <p:spPr>
          <a:xfrm>
            <a:off x="1622473" y="2960791"/>
            <a:ext cx="278296" cy="104692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0000"/>
              </a:solidFill>
            </a:endParaRPr>
          </a:p>
        </p:txBody>
      </p:sp>
      <p:pic>
        <p:nvPicPr>
          <p:cNvPr id="3" name="WhatsApp Audio 2020-04-21 at 10.38.01">
            <a:hlinkClick r:id="" action="ppaction://media"/>
            <a:extLst>
              <a:ext uri="{FF2B5EF4-FFF2-40B4-BE49-F238E27FC236}">
                <a16:creationId xmlns:a16="http://schemas.microsoft.com/office/drawing/2014/main" id="{BB091652-498B-455F-8FE6-1D5267960BA3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456821" y="4427091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59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38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BF421360-6AEB-428A-9946-3262BB2CC2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75" y="477078"/>
            <a:ext cx="4121426" cy="6380922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A0409431-B3D6-4B3A-BE82-39C5E4A99F2A}"/>
              </a:ext>
            </a:extLst>
          </p:cNvPr>
          <p:cNvSpPr txBox="1"/>
          <p:nvPr/>
        </p:nvSpPr>
        <p:spPr>
          <a:xfrm>
            <a:off x="861392" y="0"/>
            <a:ext cx="11330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Grande – Piccolo</a:t>
            </a:r>
          </a:p>
          <a:p>
            <a:pPr algn="ctr"/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Colora la margherita grande di </a:t>
            </a:r>
            <a:r>
              <a:rPr lang="it-IT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rosso 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quella piccola di </a:t>
            </a:r>
            <a:r>
              <a:rPr lang="it-IT" sz="2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arancione 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FD8C1E9-10FA-4ABF-B69B-B31B5F6405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429000"/>
            <a:ext cx="2577549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24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4A7AD0CD-2DC2-4E1E-9A0C-AAC977F227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375" y="0"/>
            <a:ext cx="7957625" cy="6858000"/>
          </a:xfrm>
        </p:spPr>
      </p:pic>
      <p:sp>
        <p:nvSpPr>
          <p:cNvPr id="6" name="Titolo 5">
            <a:extLst>
              <a:ext uri="{FF2B5EF4-FFF2-40B4-BE49-F238E27FC236}">
                <a16:creationId xmlns:a16="http://schemas.microsoft.com/office/drawing/2014/main" id="{DAECF5B3-B3B4-4D15-8D06-ECA38BD07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474" y="1209430"/>
            <a:ext cx="4234375" cy="1773164"/>
          </a:xfrm>
        </p:spPr>
        <p:txBody>
          <a:bodyPr>
            <a:normAutofit/>
          </a:bodyPr>
          <a:lstStyle/>
          <a:p>
            <a:pPr algn="ctr"/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Colora, ritaglia e incolla su un cartoncino il fiore che preferisci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4626247-0AD7-4700-BF6A-81FD7E6E3B7D}"/>
              </a:ext>
            </a:extLst>
          </p:cNvPr>
          <p:cNvSpPr txBox="1"/>
          <p:nvPr/>
        </p:nvSpPr>
        <p:spPr>
          <a:xfrm>
            <a:off x="604911" y="886265"/>
            <a:ext cx="3629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 il tuo fiore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49D3398F-1E9F-46DE-8797-A652894956EC}"/>
              </a:ext>
            </a:extLst>
          </p:cNvPr>
          <p:cNvSpPr txBox="1"/>
          <p:nvPr/>
        </p:nvSpPr>
        <p:spPr>
          <a:xfrm flipH="1">
            <a:off x="2419643" y="5648570"/>
            <a:ext cx="3001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BUON LAVORO </a:t>
            </a:r>
          </a:p>
        </p:txBody>
      </p:sp>
      <p:sp>
        <p:nvSpPr>
          <p:cNvPr id="2" name="Stella a 5 punte 1">
            <a:extLst>
              <a:ext uri="{FF2B5EF4-FFF2-40B4-BE49-F238E27FC236}">
                <a16:creationId xmlns:a16="http://schemas.microsoft.com/office/drawing/2014/main" id="{FC49B201-0E25-4EFB-B55B-75ECF6341FA3}"/>
              </a:ext>
            </a:extLst>
          </p:cNvPr>
          <p:cNvSpPr/>
          <p:nvPr/>
        </p:nvSpPr>
        <p:spPr>
          <a:xfrm>
            <a:off x="4757530" y="5764696"/>
            <a:ext cx="318053" cy="23853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06937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zione standard1" id="{E4A582F9-654B-4AD4-98EB-11444C6FABD6}" vid="{FE06BFD2-050F-4857-B05C-ED3F1F1B5F3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Alla scoperta dei fiori - Matrisciano</Template>
  <TotalTime>1</TotalTime>
  <Words>68</Words>
  <Application>Microsoft Office PowerPoint</Application>
  <PresentationFormat>Widescreen</PresentationFormat>
  <Paragraphs>14</Paragraphs>
  <Slides>4</Slides>
  <Notes>0</Notes>
  <HiddenSlides>0</HiddenSlides>
  <MMClips>1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  <vt:lpstr>Le parti del fiore</vt:lpstr>
      <vt:lpstr>Presentazione standard di PowerPoint</vt:lpstr>
      <vt:lpstr>Colora, ritaglia e incolla su un cartoncino il fiore che preferisci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Roberto Piccolo</dc:creator>
  <cp:lastModifiedBy>Roberto Piccolo</cp:lastModifiedBy>
  <cp:revision>1</cp:revision>
  <dcterms:created xsi:type="dcterms:W3CDTF">2020-04-21T11:22:09Z</dcterms:created>
  <dcterms:modified xsi:type="dcterms:W3CDTF">2020-04-21T11:23:15Z</dcterms:modified>
</cp:coreProperties>
</file>