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84E9CC3-52F8-448A-9098-EB12F1BC2281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5FA676-4732-4FD1-92A8-A0074DE436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90000"/>
              </a:lnSpc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9AB0AC-B06A-44BA-BD51-1E24F7337B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645152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1CF52A4F-F867-4717-A034-CF163609594E}"/>
              </a:ext>
            </a:extLst>
          </p:cNvPr>
          <p:cNvCxnSpPr/>
          <p:nvPr/>
        </p:nvCxnSpPr>
        <p:spPr>
          <a:xfrm>
            <a:off x="1207657" y="4474744"/>
            <a:ext cx="987552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A6CA38-0B0B-4C75-910C-F9451794D7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75F53-8ADE-4F38-B7E2-6EFC9D792FB0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A8CA83-BDEF-4C88-865A-FF7B38E571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812751-422E-4E7C-AA0B-036E2EE7F2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88CBD-7E88-42FC-BCF1-C9B183AB4DA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5A3-7F93-4AFB-91E9-8F30614440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C92BA-111C-46F7-9701-6C4F8BEAA32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C359095-125B-41F6-82A4-D2E6D0C337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0DE6C5-4872-4098-84F5-D6945BF79FB0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98D65C7-7E07-4585-B48D-A2603CE1F7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7E16AD5-4227-420B-AC89-1773D0E1F8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85DD25-A9DE-42FA-A28F-51E343D9DD5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3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4DC41B0-1828-4BCF-9ED5-B8B2BC226A7B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CFC349FB-DBC9-412E-AFB6-A77D9EE6346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2302"/>
            <a:ext cx="2628899" cy="57598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2409BF1D-1840-4F19-A0A7-161A00F7BDB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2302"/>
            <a:ext cx="7734296" cy="575989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BE968A-7869-4B5F-B98E-FA86F13B7B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E25827-32A4-4BC6-86B5-D31B11AA2CC5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000C940-B81F-487D-A275-AF12DADD19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1C5A39-ABB8-4016-B8C7-38130B075A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151B7-017D-4559-8959-9068FA4D933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BB27-7361-4F3E-9EDA-54A62C9622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2501-4451-456F-A972-FB5A9E7A201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84B2240-D50D-4D10-A3CA-B3DA283555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9D2B7-36FA-41B2-BCBD-1C2BC2F9BA12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062156B-99CD-4519-A60F-2A1C52809C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C569514-F971-4A46-B947-3C6651479F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AEDCB-06B2-46DB-A9E0-62F2EAB8BFF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23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D24D992-FB33-4782-BBE8-FA470C8C0E3A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B951D4-CAD3-4B83-BDDF-452CCFEBB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90000"/>
              </a:lnSpc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4ABBC4-CF4C-4513-9A4F-3FC1E2246E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E62CB6F-92B8-42B8-B9D8-1D42904643A0}"/>
              </a:ext>
            </a:extLst>
          </p:cNvPr>
          <p:cNvCxnSpPr/>
          <p:nvPr/>
        </p:nvCxnSpPr>
        <p:spPr>
          <a:xfrm>
            <a:off x="1207657" y="4485132"/>
            <a:ext cx="987552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4151946-8C7E-46D3-A689-8EFA67B857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91B4CB-863C-4938-BCD4-F4A49B90B1FF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A9C9331-8290-40DF-9978-6AF437F22B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00F34488-4374-4767-8EF2-6D1C512E00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ED181-FBA9-4540-8D56-AADDCA161E1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4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4B42EE8-E6D5-4B52-992E-8E5F851F82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57AF-5549-4996-AB04-AB9ED57FEB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2120895"/>
            <a:ext cx="4639738" cy="37481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61C1B-7BB5-4340-9DED-8AC009ABA48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15941" y="2120895"/>
            <a:ext cx="4639738" cy="37481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0434714-7589-4AF4-B3B7-C8A8B2F9F5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C1642-7D9D-4C02-92B6-04A578891251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1F91965-445F-4B43-8769-C64CFFD201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23A4CB9A-F0FC-4320-AF11-B5FF3FC8F8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ADAE8E-40CC-4C44-A327-3091E9CB7FB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54704C1-8F05-4204-887E-B4E1101A4D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E8F91-6B7E-48BE-8558-21D1E72C3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8" cy="736284"/>
          </a:xfrm>
        </p:spPr>
        <p:txBody>
          <a:bodyPr lIns="91440" rIns="91440" anchor="ctr"/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64F39-61B9-44DF-B1A8-322D0F2C7F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958276"/>
            <a:ext cx="4639738" cy="29108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D780-8229-4726-9CDF-BA927412662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15941" y="2057400"/>
            <a:ext cx="4639738" cy="736284"/>
          </a:xfrm>
        </p:spPr>
        <p:txBody>
          <a:bodyPr lIns="91440" rIns="91440" anchor="ctr"/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FFAFD-12B3-4248-B392-3416A0A9400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515941" y="2958276"/>
            <a:ext cx="4639738" cy="29108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DDA6E82-D6AC-4D42-AAFE-69B8410C4D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0331BE-36D1-4BB7-828D-1C53E3E6A788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66C1E97-1F74-4CC4-BC13-FC4075084B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B945641-4ABA-4F40-AAB2-CC2054E8B6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C20397-DFE4-40B7-9E1D-303BA007E23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A67E-B4D7-47F0-9370-8D55C517A8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56E0636A-89EE-48E1-956D-965633B3EF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372A1-57B4-4BE2-AF29-012894489CE9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8D866C4E-5FBD-430D-8DA4-576C802396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03321650-A831-42FC-BEDE-415409086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70315-9CD3-4FDF-8960-D43920A4055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5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C400195-4E28-40FB-AEA2-3851D7C2AB89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8E78898-1CA6-4938-8925-F13D933374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BA4687-699E-4B37-9735-14EE01E09207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5E0B73C-23E1-4A0D-B29C-2C571E6D25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1BC506-9C37-490A-835D-FCEE82A0E0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8FE298-B071-4858-B910-5323890209A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1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B9450A2-3099-44E3-ABA6-542BB64200B3}"/>
              </a:ext>
            </a:extLst>
          </p:cNvPr>
          <p:cNvSpPr/>
          <p:nvPr/>
        </p:nvSpPr>
        <p:spPr>
          <a:xfrm>
            <a:off x="18" y="0"/>
            <a:ext cx="4654296" cy="68580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AC60E4-DD69-4514-8337-1A2AB163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3" y="786384"/>
            <a:ext cx="3517568" cy="2093976"/>
          </a:xfrm>
        </p:spPr>
        <p:txBody>
          <a:bodyPr/>
          <a:lstStyle>
            <a:lvl1pPr>
              <a:lnSpc>
                <a:spcPct val="9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33B26A-0CBE-45CC-BB63-4F9323DE15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8986" y="812801"/>
            <a:ext cx="5928347" cy="5294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BDD8B7E-5C1F-4324-AF81-D6E4F8D76BC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463" y="3043050"/>
            <a:ext cx="3517568" cy="3064501"/>
          </a:xfrm>
        </p:spPr>
        <p:txBody>
          <a:bodyPr lIns="91440" rIns="9144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7B67050-218D-4130-B808-864D126A04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43463" y="6446520"/>
            <a:ext cx="3517568" cy="365129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AA05C752-103D-4243-84B6-270616F194C8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7CB5B1-DAF7-4CA1-AB77-306BFF5F06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458986" y="6446520"/>
            <a:ext cx="5334015" cy="365129"/>
          </a:xfrm>
        </p:spPr>
        <p:txBody>
          <a:bodyPr/>
          <a:lstStyle>
            <a:lvl1pPr>
              <a:defRPr>
                <a:solidFill>
                  <a:srgbClr val="242D4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C13988-9CD6-4231-B5B3-DA4F73BD02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242D41"/>
                </a:solidFill>
              </a:defRPr>
            </a:lvl1pPr>
          </a:lstStyle>
          <a:p>
            <a:pPr lvl="0"/>
            <a:fld id="{7E97F570-A10D-4B3E-A704-CA6EE339B4E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9376B44-2F40-42AC-9858-93B3DBEF33ED}"/>
              </a:ext>
            </a:extLst>
          </p:cNvPr>
          <p:cNvSpPr/>
          <p:nvPr/>
        </p:nvSpPr>
        <p:spPr>
          <a:xfrm>
            <a:off x="0" y="4578345"/>
            <a:ext cx="12188823" cy="2279654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E2210-4E8F-4FB9-843B-CF69510BACD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578345"/>
          </a:xfrm>
          <a:solidFill>
            <a:srgbClr val="D9D9D9"/>
          </a:solidFill>
        </p:spPr>
        <p:txBody>
          <a:bodyPr lIns="457200" tIns="457200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219664-B76B-4A42-AB2A-0FAEB1DF1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4799365"/>
            <a:ext cx="10113648" cy="743681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7D8010-2CA7-45B2-B81D-EBC4D04B50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715000"/>
            <a:ext cx="10113264" cy="609603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0027B5F-2240-4166-93DB-A9B8962B02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C62AF6-23E1-4B7F-8AE6-DB70E24ED32E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86B5A73-896F-4C40-9015-1292A60BF3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5353F0-8735-4A42-B3A6-07C13FFDE7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178DF2-0DEB-45B3-95D9-0713BA66EBC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A2E2417-6D4E-4C90-BC02-C02E9E17F983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A41F669-2504-447E-A129-111FD6061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6A308B-2830-46F4-8C91-D035E72B2D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2108204"/>
            <a:ext cx="10058400" cy="3760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8DAB15-F77E-40FE-89D4-DA8ED709CF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80CBAD63-4EBF-46E2-A89F-0A860FDEF74F}" type="datetime1">
              <a:rPr lang="en-US"/>
              <a:pPr lvl="0"/>
              <a:t>3/31/2020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602E89-EE7A-44F7-8CA4-547BA49578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97280" y="6446840"/>
            <a:ext cx="681826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D414D-F9C1-484D-AA44-CAE4BF379F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993584" y="6446840"/>
            <a:ext cx="78001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E2C9BF0E-E2CC-43E7-A565-CAE487AD3783}" type="slidenum">
              <a:t>‹N›</a:t>
            </a:fld>
            <a:endParaRPr lang="en-US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C2F7CC95-59BD-4594-AB21-84F2A3E4ADEC}"/>
              </a:ext>
            </a:extLst>
          </p:cNvPr>
          <p:cNvCxnSpPr/>
          <p:nvPr/>
        </p:nvCxnSpPr>
        <p:spPr>
          <a:xfrm>
            <a:off x="1193529" y="1897379"/>
            <a:ext cx="996696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-50" baseline="0">
          <a:solidFill>
            <a:srgbClr val="404040"/>
          </a:solidFill>
          <a:uFillTx/>
          <a:latin typeface="Tw Cen MT"/>
        </a:defRPr>
      </a:lvl1pPr>
    </p:titleStyle>
    <p:bodyStyle>
      <a:lvl1pPr marL="91440" marR="0" lvl="0" indent="-91440" algn="l" defTabSz="914400" rtl="0" fontAlgn="auto" hangingPunct="1">
        <a:lnSpc>
          <a:spcPct val="110000"/>
        </a:lnSpc>
        <a:spcBef>
          <a:spcPts val="1200"/>
        </a:spcBef>
        <a:spcAft>
          <a:spcPts val="200"/>
        </a:spcAft>
        <a:buClr>
          <a:srgbClr val="42B675"/>
        </a:buClr>
        <a:buSzPct val="100000"/>
        <a:buFont typeface="Calibri" pitchFamily="34"/>
        <a:buChar char=" "/>
        <a:tabLst/>
        <a:defRPr lang="en-US" sz="2300" b="0" i="0" u="none" strike="noStrike" kern="1200" cap="none" spc="0" baseline="0">
          <a:solidFill>
            <a:srgbClr val="404040"/>
          </a:solidFill>
          <a:uFillTx/>
          <a:latin typeface="Tw Cen MT"/>
        </a:defRPr>
      </a:lvl1pPr>
      <a:lvl2pPr marL="384048" marR="0" lvl="1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2100" b="0" i="0" u="none" strike="noStrike" kern="1200" cap="none" spc="0" baseline="0">
          <a:solidFill>
            <a:srgbClr val="404040"/>
          </a:solidFill>
          <a:uFillTx/>
          <a:latin typeface="Tw Cen MT"/>
        </a:defRPr>
      </a:lvl2pPr>
      <a:lvl3pPr marL="566928" marR="0" lvl="2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w Cen MT"/>
        </a:defRPr>
      </a:lvl3pPr>
      <a:lvl4pPr marL="749808" marR="0" lvl="3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w Cen MT"/>
        </a:defRPr>
      </a:lvl4pPr>
      <a:lvl5pPr marL="932688" marR="0" lvl="4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97A50E3-7089-4131-815B-F71D7EA6AB7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3155E29-41DB-45D7-B121-3EE996B5E6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41113" y="639101"/>
            <a:ext cx="3401961" cy="3494791"/>
          </a:xfrm>
        </p:spPr>
        <p:txBody>
          <a:bodyPr/>
          <a:lstStyle/>
          <a:p>
            <a:pPr lvl="0"/>
            <a:r>
              <a:rPr lang="it-IT" sz="5400"/>
              <a:t>II Circolo di Pomigliano D’Arco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054BA893-DF04-44EB-B850-DE6D28D485F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41113" y="4455624"/>
            <a:ext cx="3417990" cy="1763274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it-IT" sz="1900">
                <a:solidFill>
                  <a:srgbClr val="262626"/>
                </a:solidFill>
              </a:rPr>
              <a:t>Plesso rodari sez. p</a:t>
            </a:r>
          </a:p>
          <a:p>
            <a:pPr lvl="0">
              <a:lnSpc>
                <a:spcPct val="90000"/>
              </a:lnSpc>
            </a:pPr>
            <a:r>
              <a:rPr lang="it-IT" sz="1900">
                <a:solidFill>
                  <a:srgbClr val="262626"/>
                </a:solidFill>
              </a:rPr>
              <a:t>Insegnanti:</a:t>
            </a:r>
          </a:p>
          <a:p>
            <a:pPr lvl="0">
              <a:lnSpc>
                <a:spcPct val="90000"/>
              </a:lnSpc>
            </a:pPr>
            <a:r>
              <a:rPr lang="it-IT" sz="1900">
                <a:solidFill>
                  <a:srgbClr val="262626"/>
                </a:solidFill>
              </a:rPr>
              <a:t>Pulcrano maria grazia</a:t>
            </a:r>
          </a:p>
          <a:p>
            <a:pPr lvl="0">
              <a:lnSpc>
                <a:spcPct val="90000"/>
              </a:lnSpc>
            </a:pPr>
            <a:r>
              <a:rPr lang="it-IT" sz="1900">
                <a:solidFill>
                  <a:srgbClr val="262626"/>
                </a:solidFill>
              </a:rPr>
              <a:t>Napoletano lucia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125F945-03A2-4B97-AAFA-24E9DF7242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54" b="8119"/>
          <a:stretch>
            <a:fillRect/>
          </a:stretch>
        </p:blipFill>
        <p:spPr>
          <a:xfrm>
            <a:off x="633999" y="1223110"/>
            <a:ext cx="6912214" cy="388810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id="{A65802D1-141A-450C-A965-C874B9C18E26}"/>
              </a:ext>
            </a:extLst>
          </p:cNvPr>
          <p:cNvCxnSpPr>
            <a:cxnSpLocks noMove="1" noResize="1"/>
          </p:cNvCxnSpPr>
          <p:nvPr/>
        </p:nvCxnSpPr>
        <p:spPr>
          <a:xfrm>
            <a:off x="8209309" y="4294753"/>
            <a:ext cx="320040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7" name="Rectangle 26">
            <a:extLst>
              <a:ext uri="{FF2B5EF4-FFF2-40B4-BE49-F238E27FC236}">
                <a16:creationId xmlns:a16="http://schemas.microsoft.com/office/drawing/2014/main" id="{C9810070-7C1D-45F1-94A4-07001FEB88C4}"/>
              </a:ext>
            </a:extLst>
          </p:cNvPr>
          <p:cNvSpPr>
            <a:spLocks noMove="1" noResize="1"/>
          </p:cNvSpPr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16AB2-A3D1-4D6D-97A3-B443F885E0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5528599" cy="1574313"/>
          </a:xfrm>
        </p:spPr>
        <p:txBody>
          <a:bodyPr/>
          <a:lstStyle/>
          <a:p>
            <a:pPr lvl="0"/>
            <a:r>
              <a:rPr lang="it-IT"/>
              <a:t>La Domenica delle palme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410A2-4C65-4D01-A6E7-608B2E127A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406" y="2112346"/>
            <a:ext cx="4600136" cy="145075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it-IT" sz="2000"/>
              <a:t>Attività inerenti alla Domenica delle Palme:</a:t>
            </a:r>
          </a:p>
          <a:p>
            <a:pPr lvl="0">
              <a:lnSpc>
                <a:spcPct val="100000"/>
              </a:lnSpc>
            </a:pPr>
            <a:r>
              <a:rPr lang="it-IT" sz="2000"/>
              <a:t>- foto</a:t>
            </a:r>
          </a:p>
          <a:p>
            <a:pPr lvl="0">
              <a:lnSpc>
                <a:spcPct val="100000"/>
              </a:lnSpc>
            </a:pPr>
            <a:r>
              <a:rPr lang="it-IT" sz="2000"/>
              <a:t>- audiotutorial</a:t>
            </a:r>
          </a:p>
        </p:txBody>
      </p:sp>
      <p:pic>
        <p:nvPicPr>
          <p:cNvPr id="4" name="Immagine 14" descr="Immagine che contiene scatola&#10;&#10;Descrizione generata automaticamente">
            <a:extLst>
              <a:ext uri="{FF2B5EF4-FFF2-40B4-BE49-F238E27FC236}">
                <a16:creationId xmlns:a16="http://schemas.microsoft.com/office/drawing/2014/main" id="{180930DB-47EE-4295-99A8-14B589A3EB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41" b="26990"/>
          <a:stretch>
            <a:fillRect/>
          </a:stretch>
        </p:blipFill>
        <p:spPr>
          <a:xfrm>
            <a:off x="6991968" y="830330"/>
            <a:ext cx="4392878" cy="30423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7">
            <a:extLst>
              <a:ext uri="{FF2B5EF4-FFF2-40B4-BE49-F238E27FC236}">
                <a16:creationId xmlns:a16="http://schemas.microsoft.com/office/drawing/2014/main" id="{32463D3B-2891-46FE-9CE8-37E23CD185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-234" b="18564"/>
          <a:stretch>
            <a:fillRect/>
          </a:stretch>
        </p:blipFill>
        <p:spPr>
          <a:xfrm>
            <a:off x="3057534" y="2623194"/>
            <a:ext cx="3244016" cy="35141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9">
            <a:extLst>
              <a:ext uri="{FF2B5EF4-FFF2-40B4-BE49-F238E27FC236}">
                <a16:creationId xmlns:a16="http://schemas.microsoft.com/office/drawing/2014/main" id="{6CD387AB-D8D7-426C-B52F-D0A53B507D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61" b="65128"/>
          <a:stretch>
            <a:fillRect/>
          </a:stretch>
        </p:blipFill>
        <p:spPr>
          <a:xfrm>
            <a:off x="6946166" y="4165027"/>
            <a:ext cx="4481510" cy="21017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WhatsApp Audio 2020-03-30 at 15.05.57">
            <a:extLst>
              <a:ext uri="{FF2B5EF4-FFF2-40B4-BE49-F238E27FC236}">
                <a16:creationId xmlns:a16="http://schemas.microsoft.com/office/drawing/2014/main" id="{BD60530C-F021-44BC-99CC-F4081CBC8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21" y="438028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 descr="Immagine che contiene persona, interni, tenendo, cibo&#10;&#10;Descrizione generata automaticamente">
            <a:extLst>
              <a:ext uri="{FF2B5EF4-FFF2-40B4-BE49-F238E27FC236}">
                <a16:creationId xmlns:a16="http://schemas.microsoft.com/office/drawing/2014/main" id="{6881BF86-6CC3-4CEB-9171-677E36F7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6" y="984735"/>
            <a:ext cx="6105375" cy="45790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40659E-84D2-4B25-BE11-CC80D98E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198"/>
          <a:stretch>
            <a:fillRect/>
          </a:stretch>
        </p:blipFill>
        <p:spPr>
          <a:xfrm rot="16200004">
            <a:off x="-478455" y="1771214"/>
            <a:ext cx="6303498" cy="27610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RetrospectVTI</vt:lpstr>
      <vt:lpstr>II Circolo di Pomigliano D’Arco</vt:lpstr>
      <vt:lpstr>La Domenica delle palme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di Pomigliano D’Arco</dc:title>
  <dc:creator>famiglia carbone</dc:creator>
  <cp:lastModifiedBy>ROBERTO</cp:lastModifiedBy>
  <cp:revision>3</cp:revision>
  <dcterms:created xsi:type="dcterms:W3CDTF">2020-03-27T17:21:52Z</dcterms:created>
  <dcterms:modified xsi:type="dcterms:W3CDTF">2020-03-31T07:30:43Z</dcterms:modified>
</cp:coreProperties>
</file>