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9" r:id="rId3"/>
    <p:sldId id="260" r:id="rId4"/>
    <p:sldId id="261" r:id="rId5"/>
    <p:sldId id="262" r:id="rId6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71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olo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9" name="Sottotitolo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/>
              <a:t>Fare clic per modificare lo stile del sottotitolo dello schema</a:t>
            </a:r>
            <a:endParaRPr kumimoji="0" lang="en-US"/>
          </a:p>
        </p:txBody>
      </p:sp>
      <p:sp>
        <p:nvSpPr>
          <p:cNvPr id="28" name="Segnaposto data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33013885-8E0C-4F3E-B662-224AE8BBA0E2}" type="datetimeFigureOut">
              <a:rPr lang="it-IT" smtClean="0"/>
              <a:pPr/>
              <a:t>03/04/2020</a:t>
            </a:fld>
            <a:endParaRPr lang="it-IT"/>
          </a:p>
        </p:txBody>
      </p:sp>
      <p:sp>
        <p:nvSpPr>
          <p:cNvPr id="17" name="Segnaposto piè di pagina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it-IT"/>
          </a:p>
        </p:txBody>
      </p:sp>
      <p:sp>
        <p:nvSpPr>
          <p:cNvPr id="10" name="Rettangolo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tangolo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ttangolo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ttangolo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nettore 1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Connettore 1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Connettore 1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nettore 1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nettore 1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Connettore 1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ttangolo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e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e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e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e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e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egnaposto numero diapositiva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9EFFBFA-ABE1-4AB6-A3BF-CB9FA404292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13885-8E0C-4F3E-B662-224AE8BBA0E2}" type="datetimeFigureOut">
              <a:rPr lang="it-IT" smtClean="0"/>
              <a:pPr/>
              <a:t>03/04/2020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FFBFA-ABE1-4AB6-A3BF-CB9FA404292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13885-8E0C-4F3E-B662-224AE8BBA0E2}" type="datetimeFigureOut">
              <a:rPr lang="it-IT" smtClean="0"/>
              <a:pPr/>
              <a:t>03/04/2020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FFBFA-ABE1-4AB6-A3BF-CB9FA404292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8" name="Segnaposto contenuto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3013885-8E0C-4F3E-B662-224AE8BBA0E2}" type="datetimeFigureOut">
              <a:rPr lang="it-IT" smtClean="0"/>
              <a:pPr/>
              <a:t>03/04/2020</a:t>
            </a:fld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9EFFBFA-ABE1-4AB6-A3BF-CB9FA4042924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33013885-8E0C-4F3E-B662-224AE8BBA0E2}" type="datetimeFigureOut">
              <a:rPr lang="it-IT" smtClean="0"/>
              <a:pPr/>
              <a:t>03/04/2020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it-IT"/>
          </a:p>
        </p:txBody>
      </p:sp>
      <p:sp>
        <p:nvSpPr>
          <p:cNvPr id="9" name="Rettangolo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tangolo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tangolo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tangolo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nettore 1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Connettore 1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nettore 1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nettore 1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Connettore 1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ttangolo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e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e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e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e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e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Connettore 1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9EFFBFA-ABE1-4AB6-A3BF-CB9FA404292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13885-8E0C-4F3E-B662-224AE8BBA0E2}" type="datetimeFigureOut">
              <a:rPr lang="it-IT" smtClean="0"/>
              <a:pPr/>
              <a:t>03/04/2020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FFBFA-ABE1-4AB6-A3BF-CB9FA4042924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9" name="Segnaposto contenuto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11" name="Segnaposto contenuto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13885-8E0C-4F3E-B662-224AE8BBA0E2}" type="datetimeFigureOut">
              <a:rPr lang="it-IT" smtClean="0"/>
              <a:pPr/>
              <a:t>03/04/2020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FFBFA-ABE1-4AB6-A3BF-CB9FA4042924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1" name="Segnaposto contenuto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13" name="Segnaposto contenuto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12" name="Segnaposto testo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14" name="Segnaposto testo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6" name="Segnaposto dat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3013885-8E0C-4F3E-B662-224AE8BBA0E2}" type="datetimeFigureOut">
              <a:rPr lang="it-IT" smtClean="0"/>
              <a:pPr/>
              <a:t>03/04/2020</a:t>
            </a:fld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9EFFBFA-ABE1-4AB6-A3BF-CB9FA4042924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13885-8E0C-4F3E-B662-224AE8BBA0E2}" type="datetimeFigureOut">
              <a:rPr lang="it-IT" smtClean="0"/>
              <a:pPr/>
              <a:t>03/04/2020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FFBFA-ABE1-4AB6-A3BF-CB9FA404292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nettore 1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8" name="Connettore 1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Connettore 1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Connettore 1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ttangolo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nettore 1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e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Segnaposto contenuto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21" name="Segnaposto data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3013885-8E0C-4F3E-B662-224AE8BBA0E2}" type="datetimeFigureOut">
              <a:rPr lang="it-IT" smtClean="0"/>
              <a:pPr/>
              <a:t>03/04/2020</a:t>
            </a:fld>
            <a:endParaRPr lang="it-IT"/>
          </a:p>
        </p:txBody>
      </p:sp>
      <p:sp>
        <p:nvSpPr>
          <p:cNvPr id="22" name="Segnaposto numero diapositiva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9EFFBFA-ABE1-4AB6-A3BF-CB9FA4042924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23" name="Segnaposto piè di pagina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nettore 1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e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it-IT"/>
              <a:t>Fare clic sull'icona per inserire un'immagine</a:t>
            </a:r>
            <a:endParaRPr kumimoji="0" lang="en-US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10" name="Connettore 1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ttangolo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nettore 1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Connettore 1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Connettore 1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Segnaposto data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3013885-8E0C-4F3E-B662-224AE8BBA0E2}" type="datetimeFigureOut">
              <a:rPr lang="it-IT" smtClean="0"/>
              <a:pPr/>
              <a:t>03/04/2020</a:t>
            </a:fld>
            <a:endParaRPr lang="it-IT"/>
          </a:p>
        </p:txBody>
      </p:sp>
      <p:sp>
        <p:nvSpPr>
          <p:cNvPr id="18" name="Segnaposto numero diapositiva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9EFFBFA-ABE1-4AB6-A3BF-CB9FA4042924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21" name="Segnaposto piè di pagina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nettore 1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Segnaposto titolo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13" name="Segnaposto testo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  <a:p>
            <a:pPr lvl="1" eaLnBrk="1" latinLnBrk="0" hangingPunct="1"/>
            <a:r>
              <a:rPr kumimoji="0" lang="it-IT"/>
              <a:t>Secondo livello</a:t>
            </a:r>
          </a:p>
          <a:p>
            <a:pPr lvl="2" eaLnBrk="1" latinLnBrk="0" hangingPunct="1"/>
            <a:r>
              <a:rPr kumimoji="0" lang="it-IT"/>
              <a:t>Terzo livello</a:t>
            </a:r>
          </a:p>
          <a:p>
            <a:pPr lvl="3" eaLnBrk="1" latinLnBrk="0" hangingPunct="1"/>
            <a:r>
              <a:rPr kumimoji="0" lang="it-IT"/>
              <a:t>Quarto livello</a:t>
            </a:r>
          </a:p>
          <a:p>
            <a:pPr lvl="4" eaLnBrk="1" latinLnBrk="0" hangingPunct="1"/>
            <a:r>
              <a:rPr kumimoji="0" lang="it-IT"/>
              <a:t>Quinto livello</a:t>
            </a:r>
            <a:endParaRPr kumimoji="0" lang="en-US"/>
          </a:p>
        </p:txBody>
      </p:sp>
      <p:sp>
        <p:nvSpPr>
          <p:cNvPr id="14" name="Segnaposto data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33013885-8E0C-4F3E-B662-224AE8BBA0E2}" type="datetimeFigureOut">
              <a:rPr lang="it-IT" smtClean="0"/>
              <a:pPr/>
              <a:t>03/04/2020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it-IT"/>
          </a:p>
        </p:txBody>
      </p:sp>
      <p:sp>
        <p:nvSpPr>
          <p:cNvPr id="7" name="Connettore 1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Connettore 1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ttangolo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nettore 1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e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egnaposto numero diapositiva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9EFFBFA-ABE1-4AB6-A3BF-CB9FA4042924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2286000" y="928670"/>
            <a:ext cx="6172200" cy="1428760"/>
          </a:xfrm>
        </p:spPr>
        <p:txBody>
          <a:bodyPr>
            <a:normAutofit/>
          </a:bodyPr>
          <a:lstStyle/>
          <a:p>
            <a:pPr algn="ctr"/>
            <a:r>
              <a:rPr lang="it-IT" sz="3600" dirty="0">
                <a:solidFill>
                  <a:srgbClr val="FF0000"/>
                </a:solidFill>
              </a:rPr>
              <a:t>SECONDO CIRCOLO </a:t>
            </a:r>
            <a:br>
              <a:rPr lang="it-IT" sz="3600" dirty="0">
                <a:solidFill>
                  <a:srgbClr val="FF0000"/>
                </a:solidFill>
              </a:rPr>
            </a:br>
            <a:r>
              <a:rPr lang="it-IT" sz="3600" dirty="0">
                <a:solidFill>
                  <a:srgbClr val="FF0000"/>
                </a:solidFill>
              </a:rPr>
              <a:t>POMIGLIANO </a:t>
            </a:r>
            <a:r>
              <a:rPr lang="it-IT" sz="3600" dirty="0" err="1">
                <a:solidFill>
                  <a:srgbClr val="FF0000"/>
                </a:solidFill>
              </a:rPr>
              <a:t>D’ARCO</a:t>
            </a:r>
            <a:endParaRPr lang="it-IT" sz="3600" dirty="0">
              <a:solidFill>
                <a:srgbClr val="FF0000"/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286000" y="3214686"/>
            <a:ext cx="6172200" cy="3160236"/>
          </a:xfrm>
        </p:spPr>
        <p:txBody>
          <a:bodyPr/>
          <a:lstStyle/>
          <a:p>
            <a:r>
              <a:rPr lang="it-IT" sz="2400" dirty="0">
                <a:solidFill>
                  <a:srgbClr val="FF0000"/>
                </a:solidFill>
              </a:rPr>
              <a:t>ATTIVITA’  BAMBINI TRE ANNI</a:t>
            </a:r>
          </a:p>
          <a:p>
            <a:pPr algn="ctr"/>
            <a:r>
              <a:rPr lang="it-IT" sz="2400" dirty="0">
                <a:solidFill>
                  <a:srgbClr val="FF0000"/>
                </a:solidFill>
              </a:rPr>
              <a:t>“PASQUA IN ARTE”</a:t>
            </a:r>
          </a:p>
          <a:p>
            <a:pPr algn="r"/>
            <a:endParaRPr lang="it-IT" dirty="0">
              <a:solidFill>
                <a:srgbClr val="FF0000"/>
              </a:solidFill>
            </a:endParaRPr>
          </a:p>
          <a:p>
            <a:pPr algn="r"/>
            <a:endParaRPr lang="it-IT" sz="2400" dirty="0">
              <a:solidFill>
                <a:srgbClr val="FF0000"/>
              </a:solidFill>
            </a:endParaRPr>
          </a:p>
          <a:p>
            <a:pPr algn="r"/>
            <a:r>
              <a:rPr lang="it-IT" sz="2400" dirty="0">
                <a:solidFill>
                  <a:srgbClr val="FF0000"/>
                </a:solidFill>
              </a:rPr>
              <a:t>INS. SODANO VINCENZA</a:t>
            </a:r>
          </a:p>
          <a:p>
            <a:pPr algn="r"/>
            <a:r>
              <a:rPr lang="it-IT" sz="2400" dirty="0">
                <a:solidFill>
                  <a:srgbClr val="FF0000"/>
                </a:solidFill>
              </a:rPr>
              <a:t>SEZIONE </a:t>
            </a:r>
            <a:r>
              <a:rPr lang="it-IT" sz="3200" dirty="0">
                <a:solidFill>
                  <a:srgbClr val="FF0000"/>
                </a:solidFill>
              </a:rPr>
              <a:t>N</a:t>
            </a:r>
          </a:p>
          <a:p>
            <a:endParaRPr lang="it-IT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>
                <a:solidFill>
                  <a:srgbClr val="FF0000"/>
                </a:solidFill>
              </a:rPr>
              <a:t>SIAMO TUTTI ARTISTI !!!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it-IT" dirty="0">
                <a:solidFill>
                  <a:srgbClr val="FF0000"/>
                </a:solidFill>
              </a:rPr>
              <a:t>   </a:t>
            </a:r>
            <a:r>
              <a:rPr lang="it-IT" sz="3200" dirty="0">
                <a:solidFill>
                  <a:srgbClr val="FF0000"/>
                </a:solidFill>
              </a:rPr>
              <a:t>Ciao bambini ! La Pasqua è sempre più vicina e noi non possiamo farci cogliere impreparati, vero ???</a:t>
            </a:r>
          </a:p>
          <a:p>
            <a:pPr algn="just">
              <a:buNone/>
            </a:pPr>
            <a:r>
              <a:rPr lang="it-IT" sz="3200" dirty="0">
                <a:solidFill>
                  <a:srgbClr val="FF0000"/>
                </a:solidFill>
              </a:rPr>
              <a:t>   Dunque, trasformiamoci in piccoli artisti  e </a:t>
            </a:r>
            <a:r>
              <a:rPr lang="it-IT" sz="3200" dirty="0" err="1">
                <a:solidFill>
                  <a:srgbClr val="FF0000"/>
                </a:solidFill>
              </a:rPr>
              <a:t>disegnamo</a:t>
            </a:r>
            <a:r>
              <a:rPr lang="it-IT" sz="3200" dirty="0">
                <a:solidFill>
                  <a:srgbClr val="FF0000"/>
                </a:solidFill>
              </a:rPr>
              <a:t> la “Colomba della Pace” come fece un po’ di tempo fa il “Signor Picasso”, un pittore molto bravo e famoso, per farci capire che Pasqua è soprattutto “Pace” ! 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>
                <a:solidFill>
                  <a:srgbClr val="FF0000"/>
                </a:solidFill>
              </a:rPr>
              <a:t>“LA COLOMBA DELLA PACE”</a:t>
            </a:r>
          </a:p>
        </p:txBody>
      </p:sp>
      <p:pic>
        <p:nvPicPr>
          <p:cNvPr id="1026" name="Picture 2" descr="C:\Documents and Settings\Cinzia\Desktop\COLOMBA PICASSO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000232" y="1857364"/>
            <a:ext cx="5214973" cy="457203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>
                <a:solidFill>
                  <a:srgbClr val="FF0000"/>
                </a:solidFill>
              </a:rPr>
              <a:t>Proviamo a farne una colorata</a:t>
            </a:r>
          </a:p>
        </p:txBody>
      </p:sp>
      <p:pic>
        <p:nvPicPr>
          <p:cNvPr id="2050" name="Picture 2" descr="C:\Documents and Settings\Cinzia\Desktop\COLOMBA  COLORATA 2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333500" y="2117725"/>
            <a:ext cx="6310334" cy="38385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25470"/>
          </a:xfrm>
        </p:spPr>
        <p:txBody>
          <a:bodyPr/>
          <a:lstStyle/>
          <a:p>
            <a:pPr algn="ctr"/>
            <a:r>
              <a:rPr lang="it-IT" dirty="0">
                <a:solidFill>
                  <a:srgbClr val="FF0000"/>
                </a:solidFill>
              </a:rPr>
              <a:t>Ora impariamo la poesia</a:t>
            </a:r>
          </a:p>
        </p:txBody>
      </p:sp>
      <p:pic>
        <p:nvPicPr>
          <p:cNvPr id="3074" name="Picture 2" descr="C:\Documents and Settings\Cinzia\Desktop\POESIA PASQUA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754187" y="1142984"/>
            <a:ext cx="5318143" cy="533084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oggia">
  <a:themeElements>
    <a:clrScheme name="Loggia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Loggia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Loggia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26</TotalTime>
  <Words>106</Words>
  <Application>Microsoft Office PowerPoint</Application>
  <PresentationFormat>Presentazione su schermo (4:3)</PresentationFormat>
  <Paragraphs>13</Paragraphs>
  <Slides>5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9" baseType="lpstr">
      <vt:lpstr>Century Schoolbook</vt:lpstr>
      <vt:lpstr>Wingdings</vt:lpstr>
      <vt:lpstr>Wingdings 2</vt:lpstr>
      <vt:lpstr>Loggia</vt:lpstr>
      <vt:lpstr>SECONDO CIRCOLO  POMIGLIANO D’ARCO</vt:lpstr>
      <vt:lpstr>SIAMO TUTTI ARTISTI !!!</vt:lpstr>
      <vt:lpstr>“LA COLOMBA DELLA PACE”</vt:lpstr>
      <vt:lpstr>Proviamo a farne una colorata</vt:lpstr>
      <vt:lpstr>Ora impariamo la poesia</vt:lpstr>
    </vt:vector>
  </TitlesOfParts>
  <Company>Acer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Valued Acer Customer</dc:creator>
  <cp:lastModifiedBy>ROBERTO</cp:lastModifiedBy>
  <cp:revision>13</cp:revision>
  <dcterms:created xsi:type="dcterms:W3CDTF">2020-04-02T13:51:29Z</dcterms:created>
  <dcterms:modified xsi:type="dcterms:W3CDTF">2020-04-03T13:42:38Z</dcterms:modified>
</cp:coreProperties>
</file>