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B824-7287-499B-978B-0432836E0371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4A8FA-59D1-4957-91F2-F69D0F77E26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38437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7030A0"/>
                </a:solidFill>
              </a:rPr>
              <a:t>Maria Napolitano</a:t>
            </a:r>
            <a:br>
              <a:rPr lang="it-IT" dirty="0">
                <a:solidFill>
                  <a:srgbClr val="7030A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Sezione N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F0"/>
                </a:solidFill>
              </a:rPr>
              <a:t>03/04/2020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BUONA PASQUA</a:t>
            </a:r>
          </a:p>
          <a:p>
            <a:r>
              <a:rPr lang="it-IT" dirty="0">
                <a:solidFill>
                  <a:srgbClr val="FF0000"/>
                </a:solidFill>
              </a:rPr>
              <a:t>A TUTTI!!!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7030A0"/>
                </a:solidFill>
              </a:rPr>
              <a:t>GIOCARE CON I BAMBINI:REALIZZANDO TANTE UOVA COLORATE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7399" y="-328599"/>
            <a:ext cx="52292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pPr algn="l"/>
            <a:r>
              <a:rPr lang="it-IT" sz="2000" dirty="0">
                <a:solidFill>
                  <a:srgbClr val="00B050"/>
                </a:solidFill>
              </a:rPr>
              <a:t>-</a:t>
            </a:r>
            <a:r>
              <a:rPr lang="it-IT" sz="2800" dirty="0">
                <a:solidFill>
                  <a:srgbClr val="00B050"/>
                </a:solidFill>
              </a:rPr>
              <a:t>Uova decorate con filo da cotone  colorato</a:t>
            </a:r>
            <a:br>
              <a:rPr lang="it-IT" sz="2800" dirty="0">
                <a:solidFill>
                  <a:srgbClr val="00B050"/>
                </a:solidFill>
              </a:rPr>
            </a:br>
            <a:r>
              <a:rPr lang="it-IT" sz="2800" dirty="0">
                <a:solidFill>
                  <a:srgbClr val="00B050"/>
                </a:solidFill>
              </a:rPr>
              <a:t>-Pitturate con varie tecniche:Tempere, pennarelli, colori a dita …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72816"/>
            <a:ext cx="4644007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49999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L’UOVO SIMBOLEGGIA “LA PASQUA” NEL MONDO INTERO …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50760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0" y="5157192"/>
            <a:ext cx="320384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5157192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Buona Pasqua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1472" y="692696"/>
            <a:ext cx="9878097" cy="260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56</Words>
  <Application>Microsoft Office PowerPoint</Application>
  <PresentationFormat>Presentazione su schermo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Maria Napolitano Sezione N 03/04/2020</vt:lpstr>
      <vt:lpstr>GIOCARE CON I BAMBINI:REALIZZANDO TANTE UOVA COLORATE</vt:lpstr>
      <vt:lpstr>-Uova decorate con filo da cotone  colorato -Pitturate con varie tecniche:Tempere, pennarelli, colori a dita … </vt:lpstr>
      <vt:lpstr>Presentazione standard di PowerPoint</vt:lpstr>
      <vt:lpstr>L’UOVO SIMBOLEGGIA “LA PASQUA” NEL MONDO INTERO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Napolitano Sezione N 02/03/2020</dc:title>
  <dc:creator>Maria</dc:creator>
  <cp:lastModifiedBy>ROBERTO</cp:lastModifiedBy>
  <cp:revision>11</cp:revision>
  <dcterms:created xsi:type="dcterms:W3CDTF">2020-04-02T10:56:35Z</dcterms:created>
  <dcterms:modified xsi:type="dcterms:W3CDTF">2020-04-03T13:46:16Z</dcterms:modified>
</cp:coreProperties>
</file>