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handoutMasterIdLst>
    <p:handoutMasterId r:id="rId9"/>
  </p:handoutMasterIdLst>
  <p:sldIdLst>
    <p:sldId id="256" r:id="rId3"/>
    <p:sldId id="257" r:id="rId4"/>
    <p:sldId id="258" r:id="rId5"/>
    <p:sldId id="259" r:id="rId6"/>
    <p:sldId id="260" r:id="rId7"/>
  </p:sldIdLst>
  <p:sldSz cx="9144000" cy="6858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97FDF9B-F207-4634-848E-F2CA27696BCE}" type="slidenum"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0788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FDFA0CF-6421-4C33-831C-470DAF74AF6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04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C20847B-7B47-4941-A502-2C993F2FA9E9}" type="slidenum">
              <a:t>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AE13C2B-FAE2-4022-BE5D-6AA48C018EBC}" type="slidenum">
              <a:t>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9D7A4A-C24B-493F-8CCA-9416A0399A4D}" type="slidenum">
              <a:t>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79DEA2-B76C-4839-9CBE-D6B53E29C17A}" type="slidenum">
              <a:t>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FC4024-3F4E-4B72-952A-79581328BD1D}" type="slidenum">
              <a:t>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540AC6-12DE-4D72-B460-35B471BCD42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21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179C5B-317B-4AF3-982F-D8F2F6F88CF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04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BA768A-1AB9-4CA2-8BFD-A91A82CBFE0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01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C3BE38-0957-42CD-8D60-C3E2454467C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33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45F9EB-D8A6-45C6-92AF-F4343C04278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88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3237E1-0B07-4A88-A7CA-341CEA1039D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57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BC468C-8BAD-4067-BA70-38B4B58EF49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86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B9AF3E-AAFE-4CDC-8B02-255C41814BA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57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671A1E-9797-49E3-93B0-FB450258294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66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18DC46-92C0-44AB-AEC8-577ECD49FAE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63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0DC33F-B71C-414F-8043-3929B0A9CA7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39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184A22-70C8-4BE4-B127-2C2E05478B7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45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C7E907-12E2-402B-9757-C23EBA7923A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93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09EFE9-90B9-4073-A28C-FEF86EE6D5F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29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4C3ACC-5FC8-44CD-A101-5D1137E7EC5B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3CD690-2B9B-430C-877D-044D446A0ED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25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FE250E-03FC-47B7-8F44-26B42CA6335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34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19F7D7-FD9F-4A72-B342-2BDDACCD82A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1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940AB7-96C3-42C7-826B-80DC21C450E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96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0FA2C4-7D66-485C-A369-FE37F032627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67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4687D7-BE3A-410C-980D-0C4C91EC8B5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25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27436A-6E63-40B7-B2AE-C39898B22C2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66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246401-1A98-42BA-BBBD-A731A417F3FA}" type="datetime1">
              <a:rPr lang="it-IT" smtClean="0"/>
              <a:pPr lvl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C8D4F0-289C-44F7-A3E2-DA7982F7944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87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85799" y="2130480"/>
            <a:ext cx="7772039" cy="1469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D246401-1A98-42BA-BBBD-A731A417F3FA}" type="datetime1">
              <a:rPr lang="it-IT"/>
              <a:pPr lvl="0"/>
              <a:t>2020/4/21</a:t>
            </a:fld>
            <a:endParaRPr lang="it-IT"/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DCCCAA05-C013-4173-A726-58E2DBC2405F}" type="slidenum">
              <a:t>‹N›</a:t>
            </a:fld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B4C3ACC-5FC8-44CD-A101-5D1137E7EC5B}" type="datetime1">
              <a:rPr lang="it-IT"/>
              <a:pPr lvl="0"/>
              <a:t>2020/4/21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1549C42-5914-42F9-811B-B6966998CCE7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lvl="0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lvl="1" algn="l" rtl="0" hangingPunct="1"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2pPr>
      <a:lvl3pPr lvl="2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3pPr>
      <a:lvl4pPr lvl="3" algn="l" rtl="0" hangingPunct="1"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4pPr>
      <a:lvl5pPr lvl="4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5pPr>
      <a:lvl6pPr lvl="5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6pPr>
      <a:lvl7pPr lvl="6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7pPr>
      <a:lvl8pPr lvl="7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SzPct val="45000"/>
        <a:buFont typeface="Arial" pitchFamily="32"/>
        <a:buChar char="•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n.it/4zIoFrd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685799" y="620640"/>
            <a:ext cx="7772039" cy="5184360"/>
          </a:xfrm>
        </p:spPr>
        <p:txBody>
          <a:bodyPr/>
          <a:lstStyle/>
          <a:p>
            <a:pPr lvl="0"/>
            <a:r>
              <a:rPr lang="it-IT" sz="3600" dirty="0"/>
              <a:t>II CIRCOLO DIDATTICO</a:t>
            </a:r>
            <a:br>
              <a:rPr lang="it-IT" sz="3600" dirty="0"/>
            </a:br>
            <a:r>
              <a:rPr lang="it-IT" sz="3600" dirty="0"/>
              <a:t>PLESSO F.G. SICILIANO</a:t>
            </a:r>
            <a:br>
              <a:rPr lang="it-IT" sz="3600" dirty="0"/>
            </a:br>
            <a:r>
              <a:rPr lang="it-IT" sz="2800" dirty="0"/>
              <a:t>SEZ. L </a:t>
            </a:r>
            <a:r>
              <a:rPr lang="it-IT" sz="2800" dirty="0" err="1"/>
              <a:t>ins</a:t>
            </a:r>
            <a:r>
              <a:rPr lang="it-IT" sz="2800" dirty="0"/>
              <a:t> PALLADINO C. –</a:t>
            </a:r>
            <a:r>
              <a:rPr lang="it-IT" sz="2800" dirty="0" err="1"/>
              <a:t>ins</a:t>
            </a:r>
            <a:r>
              <a:rPr lang="it-IT" sz="2800" dirty="0"/>
              <a:t> IMPROTA A.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>«LA METAMORFOSI DELLA FARFALLA»</a:t>
            </a:r>
            <a:br>
              <a:rPr lang="it-IT" sz="3600" dirty="0"/>
            </a:br>
            <a:r>
              <a:rPr lang="it-IT" sz="2000" dirty="0"/>
              <a:t>A CURA DELL’INS. </a:t>
            </a:r>
            <a:r>
              <a:rPr lang="it-IT" sz="2800" dirty="0"/>
              <a:t>PALLADINO CONCETTA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6200000">
            <a:off x="3226678" y="1740962"/>
            <a:ext cx="2690280" cy="354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3491999" y="188640"/>
            <a:ext cx="1916639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Osserva e Ascolta</a:t>
            </a:r>
          </a:p>
        </p:txBody>
      </p:sp>
      <p:sp>
        <p:nvSpPr>
          <p:cNvPr id="3" name="CasellaDiTesto 4"/>
          <p:cNvSpPr/>
          <p:nvPr/>
        </p:nvSpPr>
        <p:spPr>
          <a:xfrm rot="32400">
            <a:off x="2735718" y="749966"/>
            <a:ext cx="345816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COME NASCE LA FARFALLA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2000" y="1800000"/>
            <a:ext cx="3384000" cy="247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384400">
            <a:off x="5746309" y="2000714"/>
            <a:ext cx="3560400" cy="2076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nettore diritto 5"/>
          <p:cNvSpPr/>
          <p:nvPr/>
        </p:nvSpPr>
        <p:spPr>
          <a:xfrm>
            <a:off x="4140000" y="3024000"/>
            <a:ext cx="1943999" cy="0"/>
          </a:xfrm>
          <a:prstGeom prst="line">
            <a:avLst/>
          </a:prstGeom>
          <a:noFill/>
          <a:ln w="108000">
            <a:solidFill>
              <a:srgbClr val="6666FF"/>
            </a:solidFill>
            <a:prstDash val="solid"/>
            <a:tailEnd type="arrow"/>
          </a:ln>
        </p:spPr>
        <p:txBody>
          <a:bodyPr vert="horz" wrap="none" lIns="144000" tIns="99000" rIns="144000" bIns="99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8" name="WhatsApp Audio 2020-04-21 at 21.43.58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97936" y="48871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000" y="1620000"/>
            <a:ext cx="288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/>
          <p:nvPr/>
        </p:nvSpPr>
        <p:spPr>
          <a:xfrm>
            <a:off x="3491999" y="188640"/>
            <a:ext cx="1916639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Osserva e Ascolta</a:t>
            </a:r>
          </a:p>
        </p:txBody>
      </p:sp>
      <p:sp>
        <p:nvSpPr>
          <p:cNvPr id="5" name="CasellaDiTesto 4"/>
          <p:cNvSpPr/>
          <p:nvPr/>
        </p:nvSpPr>
        <p:spPr>
          <a:xfrm rot="32400">
            <a:off x="2735718" y="498327"/>
            <a:ext cx="345816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16200000">
            <a:off x="3661457" y="3223275"/>
            <a:ext cx="1606680" cy="286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507330" y="1520928"/>
            <a:ext cx="162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4"/>
          <p:cNvSpPr/>
          <p:nvPr/>
        </p:nvSpPr>
        <p:spPr>
          <a:xfrm rot="32400">
            <a:off x="2735718" y="750326"/>
            <a:ext cx="345816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DIVERTIAMOCI A ROTOLARE</a:t>
            </a:r>
          </a:p>
        </p:txBody>
      </p:sp>
      <p:pic>
        <p:nvPicPr>
          <p:cNvPr id="9" name="WhatsApp Audio 2020-04-21 at 21.45.24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43525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3491999" y="188640"/>
            <a:ext cx="1916639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Osserva e Ascolta</a:t>
            </a:r>
          </a:p>
        </p:txBody>
      </p:sp>
      <p:sp>
        <p:nvSpPr>
          <p:cNvPr id="3" name="CasellaDiTesto 4"/>
          <p:cNvSpPr/>
          <p:nvPr/>
        </p:nvSpPr>
        <p:spPr>
          <a:xfrm rot="32400">
            <a:off x="2735718" y="498327"/>
            <a:ext cx="345816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7500"/>
          <a:stretch>
            <a:fillRect/>
          </a:stretch>
        </p:blipFill>
        <p:spPr>
          <a:xfrm>
            <a:off x="1872000" y="1399680"/>
            <a:ext cx="5235840" cy="336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hatsApp Audio 2020-04-21 at 21.46.57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6032" y="52212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3491999" y="188640"/>
            <a:ext cx="1916639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Osserva e Ascolta</a:t>
            </a:r>
          </a:p>
        </p:txBody>
      </p:sp>
      <p:sp>
        <p:nvSpPr>
          <p:cNvPr id="3" name="CasellaDiTesto 4"/>
          <p:cNvSpPr/>
          <p:nvPr/>
        </p:nvSpPr>
        <p:spPr>
          <a:xfrm rot="32400">
            <a:off x="2735718" y="498327"/>
            <a:ext cx="345816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CasellaDiTesto 4"/>
          <p:cNvSpPr/>
          <p:nvPr/>
        </p:nvSpPr>
        <p:spPr>
          <a:xfrm rot="32400">
            <a:off x="3529878" y="1168647"/>
            <a:ext cx="345816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CLICCA SOTTO</a:t>
            </a:r>
          </a:p>
        </p:txBody>
      </p:sp>
      <p:sp>
        <p:nvSpPr>
          <p:cNvPr id="7" name="Connettore diritto 6"/>
          <p:cNvSpPr/>
          <p:nvPr/>
        </p:nvSpPr>
        <p:spPr>
          <a:xfrm>
            <a:off x="4339440" y="2032800"/>
            <a:ext cx="0" cy="1044000"/>
          </a:xfrm>
          <a:prstGeom prst="line">
            <a:avLst/>
          </a:prstGeom>
          <a:noFill/>
          <a:ln w="108000">
            <a:solidFill>
              <a:srgbClr val="6666FF"/>
            </a:solidFill>
            <a:prstDash val="solid"/>
            <a:tailEnd type="arrow"/>
          </a:ln>
        </p:spPr>
        <p:txBody>
          <a:bodyPr vert="horz" wrap="none" lIns="144000" tIns="99000" rIns="144000" bIns="99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CasellaDiTesto 4"/>
          <p:cNvSpPr/>
          <p:nvPr/>
        </p:nvSpPr>
        <p:spPr>
          <a:xfrm rot="32400">
            <a:off x="3529907" y="5842878"/>
            <a:ext cx="215784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BUON LAVORO</a:t>
            </a:r>
          </a:p>
        </p:txBody>
      </p:sp>
      <p:pic>
        <p:nvPicPr>
          <p:cNvPr id="9" name="WhatsApp Audio 2020-04-21 at 21.48.20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8864" y="3517588"/>
            <a:ext cx="609600" cy="609600"/>
          </a:xfrm>
          <a:prstGeom prst="rect">
            <a:avLst/>
          </a:prstGeom>
        </p:spPr>
      </p:pic>
      <p:sp>
        <p:nvSpPr>
          <p:cNvPr id="10" name="Rettangolo 9">
            <a:hlinkClick r:id="rId6"/>
          </p:cNvPr>
          <p:cNvSpPr/>
          <p:nvPr/>
        </p:nvSpPr>
        <p:spPr>
          <a:xfrm>
            <a:off x="3164436" y="3309238"/>
            <a:ext cx="235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  <a:hlinkClick r:id="rId6"/>
              </a:rPr>
              <a:t>https://pin.it/4zIoFrd</a:t>
            </a:r>
            <a:endParaRPr lang="it-IT" dirty="0" smtClean="0">
              <a:solidFill>
                <a:srgbClr val="000000"/>
              </a:solidFill>
              <a:latin typeface="Calibri" pitchFamily="18"/>
              <a:ea typeface="Microsoft YaHei" pitchFamily="2"/>
              <a:cs typeface="Mangal" pitchFamily="2"/>
              <a:hlinkClick r:id="rId6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71</Words>
  <Application>Microsoft Office PowerPoint</Application>
  <PresentationFormat>Widescreen</PresentationFormat>
  <Paragraphs>15</Paragraphs>
  <Slides>5</Slides>
  <Notes>5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</vt:i4>
      </vt:variant>
    </vt:vector>
  </HeadingPairs>
  <TitlesOfParts>
    <vt:vector size="15" baseType="lpstr">
      <vt:lpstr>Arial Unicode MS</vt:lpstr>
      <vt:lpstr>Microsoft YaHei</vt:lpstr>
      <vt:lpstr>Arial</vt:lpstr>
      <vt:lpstr>Calibri</vt:lpstr>
      <vt:lpstr>Mangal</vt:lpstr>
      <vt:lpstr>StarSymbol</vt:lpstr>
      <vt:lpstr>Tahoma</vt:lpstr>
      <vt:lpstr>Times New Roman</vt:lpstr>
      <vt:lpstr>Predefinito</vt:lpstr>
      <vt:lpstr>Predefinito 1</vt:lpstr>
      <vt:lpstr>II CIRCOLO DIDATTICO PLESSO F.G. SICILIANO SEZ. L ins PALLADINO C. –ins IMPROTA A.      «LA METAMORFOSI DELLA FARFALLA» A CURA DELL’INS. PALLADINO CONCETTA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CIRCOLO DIDATTICO PLESSO F.G. SICILIANO SEZ. L ins PALLADINO C. –ins IMPROTA A.      «LA METAMORFOSI DELLA FARFALLA» A CURA DELL’INS. PALLADINO CONCETTA</dc:title>
  <dc:creator>ROBERTO</dc:creator>
  <cp:lastModifiedBy>ROBERTO</cp:lastModifiedBy>
  <cp:revision>7</cp:revision>
  <dcterms:modified xsi:type="dcterms:W3CDTF">2020-04-21T20:11:08Z</dcterms:modified>
</cp:coreProperties>
</file>