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47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39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9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83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02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68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9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83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62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81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38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F8D4-6740-441D-9931-09B8FBD9E450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4228C-E0ED-47F3-8CF0-429CEC1741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65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795qrVfYa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795qrVfYaA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05394"/>
            <a:ext cx="9144000" cy="1136469"/>
          </a:xfrm>
        </p:spPr>
        <p:txBody>
          <a:bodyPr>
            <a:normAutofit/>
          </a:bodyPr>
          <a:lstStyle/>
          <a:p>
            <a:r>
              <a:rPr lang="it-IT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CONCETTI TOPOLOGICI</a:t>
            </a:r>
            <a:endParaRPr lang="it-IT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9144000" cy="1031965"/>
          </a:xfrm>
        </p:spPr>
        <p:txBody>
          <a:bodyPr>
            <a:normAutofit fontScale="85000" lnSpcReduction="20000"/>
          </a:bodyPr>
          <a:lstStyle/>
          <a:p>
            <a:r>
              <a:rPr lang="it-IT" b="1" i="1" spc="-150" dirty="0">
                <a:solidFill>
                  <a:srgbClr val="FF0066"/>
                </a:solidFill>
              </a:rPr>
              <a:t>SEZ.  L  PLESSO « FRA’ SICILIANO»</a:t>
            </a:r>
          </a:p>
          <a:p>
            <a:r>
              <a:rPr lang="it-IT" b="1" i="1" spc="-150" dirty="0">
                <a:solidFill>
                  <a:srgbClr val="FF0066"/>
                </a:solidFill>
              </a:rPr>
              <a:t>INSEGNANTI: ANNA MARIA IMPROTA – CONCETTA PALLADINO</a:t>
            </a:r>
          </a:p>
          <a:p>
            <a:pPr algn="r"/>
            <a:r>
              <a:rPr lang="it-IT" b="1" i="1" spc="-150" dirty="0">
                <a:solidFill>
                  <a:srgbClr val="FF0066"/>
                </a:solidFill>
              </a:rPr>
              <a:t>A cura dell’insegnante Anna Maria Improta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89"/>
          <a:stretch/>
        </p:blipFill>
        <p:spPr>
          <a:xfrm>
            <a:off x="3108960" y="1841863"/>
            <a:ext cx="6100354" cy="3644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21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2838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Ciao bambini…</a:t>
            </a:r>
            <a:br>
              <a:rPr lang="it-IT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vogliamo approfondire i concetti topologici?</a:t>
            </a:r>
            <a:endParaRPr lang="it-IT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09" y="1847963"/>
            <a:ext cx="4151811" cy="2412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926" y="1847963"/>
            <a:ext cx="4650377" cy="2412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63" y="4260508"/>
            <a:ext cx="5209903" cy="2597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941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0429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 con l’aiuto della mamma, </a:t>
            </a:r>
            <a:br>
              <a:rPr lang="it-IT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osservate e colorate nel modo giusto </a:t>
            </a:r>
            <a:br>
              <a:rPr lang="it-IT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alcuni simpatici disegni che vi propongo…</a:t>
            </a:r>
            <a:endParaRPr lang="it-IT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2743201"/>
            <a:ext cx="10515600" cy="3433762"/>
          </a:xfrm>
        </p:spPr>
        <p:txBody>
          <a:bodyPr/>
          <a:lstStyle/>
          <a:p>
            <a:pPr algn="ctr"/>
            <a:r>
              <a:rPr lang="it-IT" i="1" dirty="0" smtClean="0">
                <a:solidFill>
                  <a:srgbClr val="00B050"/>
                </a:solidFill>
              </a:rPr>
              <a:t>Colora di </a:t>
            </a:r>
            <a:r>
              <a:rPr lang="it-IT" i="1" dirty="0" smtClean="0">
                <a:solidFill>
                  <a:schemeClr val="accent1">
                    <a:lumMod val="50000"/>
                  </a:schemeClr>
                </a:solidFill>
              </a:rPr>
              <a:t>blu </a:t>
            </a:r>
            <a:r>
              <a:rPr lang="it-IT" i="1" dirty="0" smtClean="0">
                <a:solidFill>
                  <a:srgbClr val="00B050"/>
                </a:solidFill>
              </a:rPr>
              <a:t>la mano destra e di </a:t>
            </a:r>
            <a:r>
              <a:rPr lang="it-IT" i="1" dirty="0" smtClean="0">
                <a:solidFill>
                  <a:srgbClr val="FF0000"/>
                </a:solidFill>
              </a:rPr>
              <a:t>rosso </a:t>
            </a:r>
            <a:r>
              <a:rPr lang="it-IT" i="1" dirty="0" smtClean="0">
                <a:solidFill>
                  <a:srgbClr val="00B050"/>
                </a:solidFill>
              </a:rPr>
              <a:t>la mano sinistra</a:t>
            </a:r>
          </a:p>
          <a:p>
            <a:pPr marL="0" indent="0">
              <a:buNone/>
            </a:pPr>
            <a:endParaRPr lang="it-IT" i="1" dirty="0">
              <a:solidFill>
                <a:srgbClr val="00B05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858" r="656" b="9524"/>
          <a:stretch/>
        </p:blipFill>
        <p:spPr>
          <a:xfrm>
            <a:off x="2769324" y="3252650"/>
            <a:ext cx="5826035" cy="36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0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953589"/>
            <a:ext cx="9144000" cy="587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i="1" dirty="0" smtClean="0">
                <a:solidFill>
                  <a:srgbClr val="00B050"/>
                </a:solidFill>
                <a:latin typeface="+mn-lt"/>
              </a:rPr>
              <a:t>Colora solo il gatto sopra il tavolo</a:t>
            </a:r>
            <a:endParaRPr lang="it-IT" sz="28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 b="22095"/>
          <a:stretch/>
        </p:blipFill>
        <p:spPr>
          <a:xfrm>
            <a:off x="3480673" y="2050869"/>
            <a:ext cx="5413534" cy="424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79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0311"/>
          </a:xfrm>
        </p:spPr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it-IT" sz="2800" i="1" dirty="0" smtClean="0">
                <a:solidFill>
                  <a:srgbClr val="00B050"/>
                </a:solidFill>
                <a:latin typeface="+mn-lt"/>
              </a:rPr>
              <a:t>Colora di </a:t>
            </a:r>
            <a:r>
              <a:rPr lang="it-IT" sz="2800" i="1" dirty="0" smtClean="0">
                <a:solidFill>
                  <a:srgbClr val="FF0000"/>
                </a:solidFill>
                <a:latin typeface="+mn-lt"/>
              </a:rPr>
              <a:t>rosso</a:t>
            </a:r>
            <a:r>
              <a:rPr lang="it-IT" sz="2800" i="1" dirty="0" smtClean="0">
                <a:solidFill>
                  <a:srgbClr val="00B050"/>
                </a:solidFill>
                <a:latin typeface="+mn-lt"/>
              </a:rPr>
              <a:t> il pesciolino che sta dentro</a:t>
            </a:r>
            <a:endParaRPr lang="it-IT" sz="2800" i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4" b="7810"/>
          <a:stretch/>
        </p:blipFill>
        <p:spPr>
          <a:xfrm>
            <a:off x="3463834" y="2037805"/>
            <a:ext cx="5264332" cy="461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9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70263"/>
            <a:ext cx="10515600" cy="178961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Ascolta e memorizza</a:t>
            </a:r>
            <a:br>
              <a:rPr lang="it-IT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hlinkClick r:id="rId3"/>
              </a:rPr>
              <a:t>https://www.youtube.com/watch?v=C795qrVfYaA</a:t>
            </a:r>
            <a:endParaRPr lang="it-IT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795qrVfYa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455817"/>
            <a:ext cx="4572000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09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92</Words>
  <Application>Microsoft Office PowerPoint</Application>
  <PresentationFormat>Widescreen</PresentationFormat>
  <Paragraphs>10</Paragraphs>
  <Slides>6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I CONCETTI TOPOLOGICI</vt:lpstr>
      <vt:lpstr>Ciao bambini… vogliamo approfondire i concetti topologici?</vt:lpstr>
      <vt:lpstr>Ora con l’aiuto della mamma,  osservate e colorate nel modo giusto  alcuni simpatici disegni che vi propongo…</vt:lpstr>
      <vt:lpstr> Colora solo il gatto sopra il tavolo</vt:lpstr>
      <vt:lpstr>Colora di rosso il pesciolino che sta dentro</vt:lpstr>
      <vt:lpstr>Ascolta e memorizza https://www.youtube.com/watch?v=C795qrVfYaA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CONCETTI TOPOLOGICI</dc:title>
  <dc:creator>Improta</dc:creator>
  <cp:lastModifiedBy>Roberto Piccolo</cp:lastModifiedBy>
  <cp:revision>7</cp:revision>
  <dcterms:created xsi:type="dcterms:W3CDTF">2020-04-20T16:31:23Z</dcterms:created>
  <dcterms:modified xsi:type="dcterms:W3CDTF">2020-04-21T11:24:10Z</dcterms:modified>
</cp:coreProperties>
</file>