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73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96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86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40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9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13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9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24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65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54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97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E4792-A0E1-41FD-83E4-6DB65B8BEF4D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20A67-BE02-448D-A5C1-7A10B3AC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85109" y="509451"/>
            <a:ext cx="8778240" cy="1845085"/>
          </a:xfrm>
        </p:spPr>
        <p:txBody>
          <a:bodyPr>
            <a:noAutofit/>
          </a:bodyPr>
          <a:lstStyle/>
          <a:p>
            <a:r>
              <a:rPr lang="it-IT" sz="8000" b="1" spc="-150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NASCE UN CORPO</a:t>
            </a:r>
            <a:endParaRPr lang="it-IT" sz="8000" b="1" spc="-150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5316583"/>
            <a:ext cx="9144000" cy="1188719"/>
          </a:xfrm>
        </p:spPr>
        <p:txBody>
          <a:bodyPr>
            <a:normAutofit fontScale="92500" lnSpcReduction="10000"/>
          </a:bodyPr>
          <a:lstStyle/>
          <a:p>
            <a:r>
              <a:rPr lang="it-IT" b="1" i="1" spc="-150" dirty="0" smtClean="0">
                <a:solidFill>
                  <a:schemeClr val="accent1">
                    <a:lumMod val="75000"/>
                  </a:schemeClr>
                </a:solidFill>
              </a:rPr>
              <a:t>SEZ.  L  PLESSO « FRA’ SICILIANO»</a:t>
            </a:r>
          </a:p>
          <a:p>
            <a:r>
              <a:rPr lang="it-IT" b="1" i="1" spc="-150" dirty="0" smtClean="0">
                <a:solidFill>
                  <a:schemeClr val="accent1">
                    <a:lumMod val="75000"/>
                  </a:schemeClr>
                </a:solidFill>
              </a:rPr>
              <a:t>INSEGNANTI: ANNA MARIA IMPROTA – CONCETTA PALLADINO</a:t>
            </a:r>
          </a:p>
          <a:p>
            <a:pPr algn="r"/>
            <a:r>
              <a:rPr lang="it-IT" b="1" i="1" spc="-150" dirty="0" smtClean="0">
                <a:solidFill>
                  <a:schemeClr val="accent1">
                    <a:lumMod val="75000"/>
                  </a:schemeClr>
                </a:solidFill>
              </a:rPr>
              <a:t>A cura dell’insegnante Anna Maria Improta</a:t>
            </a: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9" r="1057" b="5144"/>
          <a:stretch/>
        </p:blipFill>
        <p:spPr>
          <a:xfrm>
            <a:off x="3775165" y="2354536"/>
            <a:ext cx="4258492" cy="276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86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92332"/>
            <a:ext cx="9144000" cy="1580605"/>
          </a:xfrm>
        </p:spPr>
        <p:txBody>
          <a:bodyPr>
            <a:normAutofit fontScale="90000"/>
          </a:bodyPr>
          <a:lstStyle/>
          <a:p>
            <a:r>
              <a:rPr lang="it-IT" sz="4400" b="1" dirty="0" smtClean="0">
                <a:solidFill>
                  <a:schemeClr val="accent1">
                    <a:lumMod val="75000"/>
                  </a:schemeClr>
                </a:solidFill>
              </a:rPr>
              <a:t>Ecco una bella filastrocca che ci aiuta ad imparare e…</a:t>
            </a:r>
            <a:br>
              <a:rPr lang="it-IT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4400" b="1" dirty="0" smtClean="0">
                <a:solidFill>
                  <a:schemeClr val="accent1">
                    <a:lumMod val="75000"/>
                  </a:schemeClr>
                </a:solidFill>
              </a:rPr>
              <a:t>a non dimenticare come nasce un corpo</a:t>
            </a:r>
            <a:endParaRPr lang="it-IT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788" y="2547257"/>
            <a:ext cx="3984172" cy="404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2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91" y="1095918"/>
            <a:ext cx="2860765" cy="469092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14" y="1095919"/>
            <a:ext cx="3069771" cy="469092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42" y="1095918"/>
            <a:ext cx="3200401" cy="469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4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826" y="1149531"/>
            <a:ext cx="2940912" cy="454587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23" y="1149531"/>
            <a:ext cx="3004457" cy="45458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966" y="1149532"/>
            <a:ext cx="2873828" cy="454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1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96835" y="5421086"/>
            <a:ext cx="10541726" cy="1071154"/>
          </a:xfrm>
        </p:spPr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…ora con l’aiuto della mamma, disegna te stesso/a e colora</a:t>
            </a:r>
          </a:p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BUON LAVORO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44" y="365761"/>
            <a:ext cx="4245428" cy="4911634"/>
          </a:xfrm>
          <a:prstGeom prst="rect">
            <a:avLst/>
          </a:prstGeom>
        </p:spPr>
      </p:pic>
      <p:sp>
        <p:nvSpPr>
          <p:cNvPr id="5" name="Cuore 4"/>
          <p:cNvSpPr/>
          <p:nvPr/>
        </p:nvSpPr>
        <p:spPr>
          <a:xfrm>
            <a:off x="9777548" y="5734594"/>
            <a:ext cx="542108" cy="44413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303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61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COME NASCE UN CORPO</vt:lpstr>
      <vt:lpstr>Ecco una bella filastrocca che ci aiuta ad imparare e… a non dimenticare come nasce un corpo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NASCE UN CORPO</dc:title>
  <dc:creator>Improta</dc:creator>
  <cp:lastModifiedBy>ROBERTO</cp:lastModifiedBy>
  <cp:revision>4</cp:revision>
  <dcterms:created xsi:type="dcterms:W3CDTF">2020-04-23T17:30:28Z</dcterms:created>
  <dcterms:modified xsi:type="dcterms:W3CDTF">2020-04-24T15:56:14Z</dcterms:modified>
</cp:coreProperties>
</file>