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15/04/2020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0" y="240892"/>
            <a:ext cx="8420100" cy="63835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359" y="5414713"/>
            <a:ext cx="7429500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0" y="851342"/>
            <a:ext cx="8420100" cy="12714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dirty="0"/>
              <a:t>GIOCANDO IMPARO </a:t>
            </a:r>
            <a:r>
              <a:rPr lang="it-IT" sz="4400" i="1" dirty="0" smtClean="0"/>
              <a:t>E ...</a:t>
            </a:r>
          </a:p>
          <a:p>
            <a:r>
              <a:rPr lang="it-IT" sz="4400" i="1" dirty="0" smtClean="0"/>
              <a:t>MI </a:t>
            </a:r>
            <a:r>
              <a:rPr lang="it-IT" sz="4400" i="1" dirty="0"/>
              <a:t>DIVERTO!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197523" y="1988454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5" b="8663"/>
          <a:stretch/>
        </p:blipFill>
        <p:spPr>
          <a:xfrm>
            <a:off x="3197523" y="2424022"/>
            <a:ext cx="3122996" cy="299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2054" y="404420"/>
            <a:ext cx="8420100" cy="662502"/>
          </a:xfrm>
        </p:spPr>
        <p:txBody>
          <a:bodyPr>
            <a:normAutofit/>
          </a:bodyPr>
          <a:lstStyle/>
          <a:p>
            <a:r>
              <a:rPr lang="it-IT" sz="4000" i="1" dirty="0"/>
              <a:t>GIOCANDO IMPARO E....MI DIVERTO!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415620D-3014-45C7-AB3E-63FD1A02F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9780" y="1166903"/>
            <a:ext cx="5011947" cy="722605"/>
          </a:xfrm>
        </p:spPr>
        <p:txBody>
          <a:bodyPr>
            <a:normAutofit fontScale="92500" lnSpcReduction="20000"/>
          </a:bodyPr>
          <a:lstStyle/>
          <a:p>
            <a:r>
              <a:rPr lang="it-IT" sz="2800" b="1" i="1" dirty="0">
                <a:latin typeface="+mj-lt"/>
                <a:ea typeface="+mj-ea"/>
                <a:cs typeface="+mj-cs"/>
              </a:rPr>
              <a:t>GIOCA CON I PUZZLE DELLE FORME</a:t>
            </a:r>
            <a:r>
              <a:rPr lang="it-IT" sz="2800" b="1" i="1" dirty="0" smtClean="0">
                <a:latin typeface="+mj-lt"/>
                <a:ea typeface="+mj-ea"/>
                <a:cs typeface="+mj-cs"/>
              </a:rPr>
              <a:t>. Ecco </a:t>
            </a:r>
            <a:r>
              <a:rPr lang="it-IT" sz="2800" b="1" i="1" dirty="0">
                <a:latin typeface="+mj-lt"/>
                <a:ea typeface="+mj-ea"/>
                <a:cs typeface="+mj-cs"/>
              </a:rPr>
              <a:t>come realizzarli!</a:t>
            </a:r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6425254" y="1319269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7749185" y="1528205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hatsApp Audio 2020-04-14 at 17.48.46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97660" y="1223405"/>
            <a:ext cx="609600" cy="6096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1" b="6024"/>
          <a:stretch/>
        </p:blipFill>
        <p:spPr>
          <a:xfrm>
            <a:off x="189780" y="2324819"/>
            <a:ext cx="2019277" cy="244990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926" y="2440831"/>
            <a:ext cx="2468692" cy="3291588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1" b="7616"/>
          <a:stretch/>
        </p:blipFill>
        <p:spPr>
          <a:xfrm>
            <a:off x="4942153" y="2061713"/>
            <a:ext cx="2074886" cy="3157268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" t="12982" r="-391" b="15064"/>
          <a:stretch/>
        </p:blipFill>
        <p:spPr>
          <a:xfrm>
            <a:off x="2389715" y="2996284"/>
            <a:ext cx="2346809" cy="3001992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3347048" y="6172177"/>
            <a:ext cx="5374258" cy="4424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Buon </a:t>
            </a:r>
            <a:r>
              <a:rPr lang="it-IT" sz="2800" i="1" dirty="0" smtClean="0"/>
              <a:t>Divertimento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8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123</TotalTime>
  <Words>48</Words>
  <Application>Microsoft Office PowerPoint</Application>
  <PresentationFormat>A4 (21x29,7 cm)</PresentationFormat>
  <Paragraphs>11</Paragraphs>
  <Slides>2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di Office</vt:lpstr>
      <vt:lpstr>Plesso «Siciliano»</vt:lpstr>
      <vt:lpstr>GIOCANDO IMPARO E....MI DIVERTO!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20</cp:revision>
  <dcterms:created xsi:type="dcterms:W3CDTF">2020-03-26T16:54:43Z</dcterms:created>
  <dcterms:modified xsi:type="dcterms:W3CDTF">2020-04-15T13:36:59Z</dcterms:modified>
</cp:coreProperties>
</file>