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3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5190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9620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0848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2552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7513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2937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303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79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1715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76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0734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24/04/2020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7480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jpe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1960" y="240892"/>
            <a:ext cx="8420100" cy="638356"/>
          </a:xfrm>
        </p:spPr>
        <p:txBody>
          <a:bodyPr>
            <a:normAutofit fontScale="90000"/>
          </a:bodyPr>
          <a:lstStyle/>
          <a:p>
            <a:r>
              <a:rPr lang="it-IT" sz="4000" dirty="0"/>
              <a:t>Plesso «Siciliano»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24423" y="5414713"/>
            <a:ext cx="2948436" cy="1180831"/>
          </a:xfrm>
        </p:spPr>
        <p:txBody>
          <a:bodyPr>
            <a:normAutofit/>
          </a:bodyPr>
          <a:lstStyle/>
          <a:p>
            <a:r>
              <a:rPr lang="it-IT" sz="1800" dirty="0"/>
              <a:t>Sez. E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Esposito Teresa</a:t>
            </a:r>
          </a:p>
          <a:p>
            <a:r>
              <a:rPr lang="it-IT" sz="1800" dirty="0" err="1"/>
              <a:t>Ins</a:t>
            </a:r>
            <a:r>
              <a:rPr lang="it-IT" sz="1800" dirty="0"/>
              <a:t>. Romano Marina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811960" y="851342"/>
            <a:ext cx="8420100" cy="9170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400" i="1" dirty="0"/>
              <a:t>GIOCO CON ....LE FORME SPIRITOSE!</a:t>
            </a:r>
            <a:endParaRPr lang="it-IT" sz="4400" i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3197523" y="1988454"/>
            <a:ext cx="364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 cura di Marina Romano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9472" y="2357786"/>
            <a:ext cx="3769123" cy="4173074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262" y="327303"/>
            <a:ext cx="7900357" cy="1458886"/>
          </a:xfrm>
        </p:spPr>
        <p:txBody>
          <a:bodyPr>
            <a:noAutofit/>
          </a:bodyPr>
          <a:lstStyle/>
          <a:p>
            <a:r>
              <a:rPr lang="it-IT" sz="2400" i="1" dirty="0"/>
              <a:t>DIVERTITI A CREARE E A GIOCARE, </a:t>
            </a:r>
            <a:r>
              <a:rPr lang="it-IT" sz="2400" i="1" dirty="0" smtClean="0"/>
              <a:t/>
            </a:r>
            <a:br>
              <a:rPr lang="it-IT" sz="2400" i="1" dirty="0" smtClean="0"/>
            </a:br>
            <a:r>
              <a:rPr lang="it-IT" sz="2400" i="1" dirty="0" smtClean="0"/>
              <a:t>ANIMANDO </a:t>
            </a:r>
            <a:r>
              <a:rPr lang="it-IT" sz="2400" i="1" dirty="0"/>
              <a:t>L' ALLEGRA COMPAGNIA DELLE FORME SPIRITOSE: CERCHIETTO, QUADRATINO E TRIANGOLINO. </a:t>
            </a:r>
            <a:r>
              <a:rPr lang="it-IT" sz="2400" i="1" dirty="0" smtClean="0"/>
              <a:t/>
            </a:r>
            <a:br>
              <a:rPr lang="it-IT" sz="2400" i="1" dirty="0" smtClean="0"/>
            </a:br>
            <a:r>
              <a:rPr lang="it-IT" sz="2400" i="1" dirty="0" smtClean="0"/>
              <a:t>Ecco </a:t>
            </a:r>
            <a:r>
              <a:rPr lang="it-IT" sz="2400" i="1" dirty="0"/>
              <a:t>come fare!</a:t>
            </a:r>
            <a:endParaRPr lang="it-IT" sz="2400" i="1" dirty="0"/>
          </a:p>
        </p:txBody>
      </p:sp>
      <p:sp>
        <p:nvSpPr>
          <p:cNvPr id="6" name="Sottotitolo 2">
            <a:extLst>
              <a:ext uri="{FF2B5EF4-FFF2-40B4-BE49-F238E27FC236}">
                <a16:creationId xmlns:a16="http://schemas.microsoft.com/office/drawing/2014/main" id="{43C2E433-1E3C-4C09-B351-E65941A8CE80}"/>
              </a:ext>
            </a:extLst>
          </p:cNvPr>
          <p:cNvSpPr txBox="1">
            <a:spLocks/>
          </p:cNvSpPr>
          <p:nvPr/>
        </p:nvSpPr>
        <p:spPr>
          <a:xfrm>
            <a:off x="569280" y="2195595"/>
            <a:ext cx="1199073" cy="4178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Ascolta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88ACC3C6-6B2E-4A41-BDD4-3F9B2AA42B34}"/>
              </a:ext>
            </a:extLst>
          </p:cNvPr>
          <p:cNvCxnSpPr/>
          <p:nvPr/>
        </p:nvCxnSpPr>
        <p:spPr>
          <a:xfrm>
            <a:off x="1869494" y="2380494"/>
            <a:ext cx="43132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WhatsApp Audio 2020-04-22 at 18.31.55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03097" y="2099731"/>
            <a:ext cx="609600" cy="6096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13" y="3528143"/>
            <a:ext cx="2825151" cy="294862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441" y="2099731"/>
            <a:ext cx="2616889" cy="34884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0299" y="2753637"/>
            <a:ext cx="2962347" cy="3702296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24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dirty="0"/>
              <a:t>ECCO... I NOSTRI PERSONAGGI FANTASTICI!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9F7AC40A-E78F-4500-A6B2-5CC398C464EC}"/>
              </a:ext>
            </a:extLst>
          </p:cNvPr>
          <p:cNvSpPr txBox="1">
            <a:spLocks/>
          </p:cNvSpPr>
          <p:nvPr/>
        </p:nvSpPr>
        <p:spPr>
          <a:xfrm>
            <a:off x="3925018" y="5832569"/>
            <a:ext cx="2329134" cy="58381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800" i="1" dirty="0"/>
              <a:t>Buon lavoro!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3799" y="1592619"/>
            <a:ext cx="2859323" cy="41439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4263" y="1592619"/>
            <a:ext cx="2693565" cy="414394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327" y="1592619"/>
            <a:ext cx="2627965" cy="4143947"/>
          </a:xfrm>
          <a:prstGeom prst="rect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798125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</TotalTime>
  <Words>66</Words>
  <Application>Microsoft Office PowerPoint</Application>
  <PresentationFormat>A4 (21x29,7 cm)</PresentationFormat>
  <Paragraphs>10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«Siciliano»</vt:lpstr>
      <vt:lpstr>DIVERTITI A CREARE E A GIOCARE,  ANIMANDO L' ALLEGRA COMPAGNIA DELLE FORME SPIRITOSE: CERCHIETTO, QUADRATINO E TRIANGOLINO.  Ecco come fare!</vt:lpstr>
      <vt:lpstr>ECCO... I NOSTRI PERSONAGGI FANTASTICI!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26</cp:revision>
  <dcterms:created xsi:type="dcterms:W3CDTF">2020-03-26T16:54:43Z</dcterms:created>
  <dcterms:modified xsi:type="dcterms:W3CDTF">2020-04-24T15:03:17Z</dcterms:modified>
</cp:coreProperties>
</file>